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20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5/14/20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5/14/20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5/14/20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7000">
    <p:push dir="u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6137" y="1227127"/>
            <a:ext cx="5009042" cy="1927553"/>
          </a:xfrm>
        </p:spPr>
        <p:txBody>
          <a:bodyPr>
            <a:noAutofit/>
          </a:bodyPr>
          <a:lstStyle/>
          <a:p>
            <a:r>
              <a:rPr lang="en-US" sz="6000" dirty="0"/>
              <a:t>Our Class Creations!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9988" y="3429000"/>
            <a:ext cx="3895923" cy="762000"/>
          </a:xfrm>
        </p:spPr>
        <p:txBody>
          <a:bodyPr>
            <a:noAutofit/>
          </a:bodyPr>
          <a:lstStyle/>
          <a:p>
            <a:r>
              <a:rPr lang="en-US" sz="3600" dirty="0"/>
              <a:t>Cardboard Creations </a:t>
            </a:r>
            <a:r>
              <a:rPr lang="en-US" sz="3600" dirty="0" err="1"/>
              <a:t>Extraordinare</a:t>
            </a:r>
            <a:r>
              <a:rPr lang="en-US" sz="3600" dirty="0"/>
              <a:t>!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8475"/>
      </p:ext>
    </p:extLst>
  </p:cSld>
  <p:clrMapOvr>
    <a:masterClrMapping/>
  </p:clrMapOvr>
  <p:transition spd="slow" advClick="0" advTm="95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1" y="2323409"/>
            <a:ext cx="3446809" cy="4092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Barbie house! It has a table. 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9185"/>
      </p:ext>
    </p:extLst>
  </p:cSld>
  <p:clrMapOvr>
    <a:masterClrMapping/>
  </p:clrMapOvr>
  <p:transition spd="slow" advClick="0" advTm="90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olhou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38" y="2351297"/>
            <a:ext cx="4894876" cy="3329124"/>
          </a:xfrm>
          <a:prstGeom prst="rect">
            <a:avLst/>
          </a:prstGeom>
        </p:spPr>
      </p:pic>
      <p:pic>
        <p:nvPicPr>
          <p:cNvPr id="3" name="Picture 2" descr="Quin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7" y="2792188"/>
            <a:ext cx="2238871" cy="2395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He made a pool house! It has a pool. 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04659"/>
      </p:ext>
    </p:extLst>
  </p:cSld>
  <p:clrMapOvr>
    <a:masterClrMapping/>
  </p:clrMapOvr>
  <p:transition spd="slow" advClick="0" advTm="93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42" y="2568405"/>
            <a:ext cx="2671656" cy="2811948"/>
          </a:xfrm>
          <a:prstGeom prst="rect">
            <a:avLst/>
          </a:prstGeom>
        </p:spPr>
      </p:pic>
      <p:pic>
        <p:nvPicPr>
          <p:cNvPr id="5" name="Picture 4" descr="pumpkin-muffins-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14" y="2325834"/>
            <a:ext cx="2458053" cy="3687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</a:t>
            </a:r>
            <a:r>
              <a:rPr lang="en-US" sz="2400" dirty="0" err="1">
                <a:latin typeface="Century Gothic"/>
                <a:cs typeface="Century Gothic"/>
              </a:rPr>
              <a:t>Mrs.Jewitt</a:t>
            </a:r>
            <a:r>
              <a:rPr lang="en-US" sz="2400" dirty="0">
                <a:latin typeface="Century Gothic"/>
                <a:cs typeface="Century Gothic"/>
              </a:rPr>
              <a:t>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muffins! It is yummy! </a:t>
            </a: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98967"/>
      </p:ext>
    </p:extLst>
  </p:cSld>
  <p:clrMapOvr>
    <a:masterClrMapping/>
  </p:clrMapOvr>
  <p:transition spd="slow" advClick="0" advTm="76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</a:t>
            </a:r>
            <a:r>
              <a:rPr lang="en-US" sz="2400" dirty="0" err="1">
                <a:latin typeface="Century Gothic"/>
                <a:cs typeface="Century Gothic"/>
              </a:rPr>
              <a:t>Mrs.Amaral</a:t>
            </a:r>
            <a:r>
              <a:rPr lang="en-US" sz="2400" dirty="0">
                <a:latin typeface="Century Gothic"/>
                <a:cs typeface="Century Gothic"/>
              </a:rPr>
              <a:t>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built a bookshelf! It is brown. </a:t>
            </a:r>
          </a:p>
        </p:txBody>
      </p:sp>
      <p:pic>
        <p:nvPicPr>
          <p:cNvPr id="5" name="Picture 4" descr="Li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00" y="2811324"/>
            <a:ext cx="2682970" cy="2522527"/>
          </a:xfrm>
          <a:prstGeom prst="rect">
            <a:avLst/>
          </a:prstGeom>
        </p:spPr>
      </p:pic>
      <p:pic>
        <p:nvPicPr>
          <p:cNvPr id="6" name="Picture 5" descr="thumbnail_IMG_20200514_200547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96" y="2468523"/>
            <a:ext cx="2585796" cy="3447728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5601"/>
      </p:ext>
    </p:extLst>
  </p:cSld>
  <p:clrMapOvr>
    <a:masterClrMapping/>
  </p:clrMapOvr>
  <p:transition spd="slow" advClick="0" advTm="86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41" y="2611213"/>
            <a:ext cx="2667501" cy="2858524"/>
          </a:xfrm>
          <a:prstGeom prst="rect">
            <a:avLst/>
          </a:prstGeom>
        </p:spPr>
      </p:pic>
      <p:pic>
        <p:nvPicPr>
          <p:cNvPr id="5" name="Picture 4" descr="thumbnail_IMG_33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96" y="2611213"/>
            <a:ext cx="3995817" cy="2996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</a:t>
            </a:r>
            <a:r>
              <a:rPr lang="en-US" sz="2400" dirty="0" err="1">
                <a:latin typeface="Century Gothic"/>
                <a:cs typeface="Century Gothic"/>
              </a:rPr>
              <a:t>Mrs.Benvenga</a:t>
            </a:r>
            <a:r>
              <a:rPr lang="en-US" sz="2400" dirty="0">
                <a:latin typeface="Century Gothic"/>
                <a:cs typeface="Century Gothic"/>
              </a:rPr>
              <a:t>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Hideaway! It has a secret door. </a:t>
            </a: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831"/>
      </p:ext>
    </p:extLst>
  </p:cSld>
  <p:clrMapOvr>
    <a:masterClrMapping/>
  </p:clrMapOvr>
  <p:transition spd="slow" advClick="0" advTm="989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work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81" y="2439985"/>
            <a:ext cx="4916022" cy="3199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391" y="1084438"/>
            <a:ext cx="6864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/>
                <a:cs typeface="Century Gothic"/>
              </a:rPr>
              <a:t>You did </a:t>
            </a:r>
            <a:r>
              <a:rPr lang="en-US" sz="2800" b="1" dirty="0">
                <a:latin typeface="Century Gothic"/>
                <a:cs typeface="Century Gothic"/>
              </a:rPr>
              <a:t>SUPER</a:t>
            </a:r>
            <a:r>
              <a:rPr lang="en-US" sz="2800" dirty="0">
                <a:latin typeface="Century Gothic"/>
                <a:cs typeface="Century Gothic"/>
              </a:rPr>
              <a:t> work!</a:t>
            </a:r>
          </a:p>
          <a:p>
            <a:pPr algn="ctr"/>
            <a:r>
              <a:rPr lang="en-US" sz="2800" dirty="0">
                <a:latin typeface="Century Gothic"/>
                <a:cs typeface="Century Gothic"/>
              </a:rPr>
              <a:t>Give yourself a clap and celebrate!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25091"/>
      </p:ext>
    </p:extLst>
  </p:cSld>
  <p:clrMapOvr>
    <a:masterClrMapping/>
  </p:clrMapOvr>
  <p:transition spd="slow" advClick="0" advTm="76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97" y="2297294"/>
            <a:ext cx="4004485" cy="3333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1768" y="1097877"/>
            <a:ext cx="69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He made a race car! It has fast wheels! 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19947"/>
      </p:ext>
    </p:extLst>
  </p:cSld>
  <p:clrMapOvr>
    <a:masterClrMapping/>
  </p:clrMapOvr>
  <p:transition spd="slow" advClick="0" advTm="88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y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48" y="2254490"/>
            <a:ext cx="2300041" cy="4503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He made a car garage! It has a ramp. 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74599"/>
      </p:ext>
    </p:extLst>
  </p:cSld>
  <p:clrMapOvr>
    <a:masterClrMapping/>
  </p:clrMapOvr>
  <p:transition spd="slow" advClick="0" advTm="89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42" y="2362918"/>
            <a:ext cx="5647096" cy="3440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He made a castle! It has a flag. 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8261"/>
      </p:ext>
    </p:extLst>
  </p:cSld>
  <p:clrMapOvr>
    <a:masterClrMapping/>
  </p:clrMapOvr>
  <p:transition spd="slow" advClick="0" advTm="89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inas cas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82" y="2295252"/>
            <a:ext cx="2828686" cy="3437006"/>
          </a:xfrm>
          <a:prstGeom prst="rect">
            <a:avLst/>
          </a:prstGeom>
        </p:spPr>
      </p:pic>
      <p:pic>
        <p:nvPicPr>
          <p:cNvPr id="3" name="Picture 2" descr="Ali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01" y="2605152"/>
            <a:ext cx="2821491" cy="2759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castle! It has a drawbridge. 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7556"/>
      </p:ext>
    </p:extLst>
  </p:cSld>
  <p:clrMapOvr>
    <a:masterClrMapping/>
  </p:clrMapOvr>
  <p:transition spd="slow" advClick="0" advTm="87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01" y="2364339"/>
            <a:ext cx="4109181" cy="3316888"/>
          </a:xfrm>
          <a:prstGeom prst="rect">
            <a:avLst/>
          </a:prstGeom>
        </p:spPr>
      </p:pic>
      <p:pic>
        <p:nvPicPr>
          <p:cNvPr id="3" name="Picture 2" descr="Meh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1" y="2588488"/>
            <a:ext cx="2730500" cy="279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spacecraft! It has wings. 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4516"/>
      </p:ext>
    </p:extLst>
  </p:cSld>
  <p:clrMapOvr>
    <a:masterClrMapping/>
  </p:clrMapOvr>
  <p:transition spd="slow" advClick="0" advTm="87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ighborhoo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24" y="2625482"/>
            <a:ext cx="4944793" cy="2575804"/>
          </a:xfrm>
          <a:prstGeom prst="rect">
            <a:avLst/>
          </a:prstGeom>
        </p:spPr>
      </p:pic>
      <p:pic>
        <p:nvPicPr>
          <p:cNvPr id="3" name="Picture 2" descr="Marse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8" y="2747549"/>
            <a:ext cx="2145260" cy="219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</a:t>
            </a:r>
            <a:r>
              <a:rPr lang="en-US" sz="2400" dirty="0" err="1">
                <a:latin typeface="Century Gothic"/>
                <a:cs typeface="Century Gothic"/>
              </a:rPr>
              <a:t>neighbourhood</a:t>
            </a:r>
            <a:r>
              <a:rPr lang="en-US" sz="2400" dirty="0">
                <a:latin typeface="Century Gothic"/>
                <a:cs typeface="Century Gothic"/>
              </a:rPr>
              <a:t>! It has streets. 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246"/>
      </p:ext>
    </p:extLst>
  </p:cSld>
  <p:clrMapOvr>
    <a:masterClrMapping/>
  </p:clrMapOvr>
  <p:transition spd="slow" advClick="0" advTm="86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31" y="2735592"/>
            <a:ext cx="4586789" cy="2589820"/>
          </a:xfrm>
          <a:prstGeom prst="rect">
            <a:avLst/>
          </a:prstGeom>
        </p:spPr>
      </p:pic>
      <p:pic>
        <p:nvPicPr>
          <p:cNvPr id="3" name="Picture 2" descr="Meh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9" y="2558411"/>
            <a:ext cx="2550723" cy="261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kite! It has four triangles. 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51013"/>
      </p:ext>
    </p:extLst>
  </p:cSld>
  <p:clrMapOvr>
    <a:masterClrMapping/>
  </p:clrMapOvr>
  <p:transition spd="slow" advClick="0" advTm="93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ny cas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74" y="2302193"/>
            <a:ext cx="4423940" cy="3317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04" y="1070169"/>
            <a:ext cx="69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This is my friend from school. </a:t>
            </a:r>
          </a:p>
          <a:p>
            <a:r>
              <a:rPr lang="en-US" sz="2400" dirty="0">
                <a:latin typeface="Century Gothic"/>
                <a:cs typeface="Century Gothic"/>
              </a:rPr>
              <a:t>She made a castle! It has a door. 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24293"/>
      </p:ext>
    </p:extLst>
  </p:cSld>
  <p:clrMapOvr>
    <a:masterClrMapping/>
  </p:clrMapOvr>
  <p:transition spd="slow" advClick="0" advTm="86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178</TotalTime>
  <Words>244</Words>
  <Application>Microsoft Macintosh PowerPoint</Application>
  <PresentationFormat>On-screen Show (4:3)</PresentationFormat>
  <Paragraphs>30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Garamond</vt:lpstr>
      <vt:lpstr>Wingdings</vt:lpstr>
      <vt:lpstr>Couture</vt:lpstr>
      <vt:lpstr>Our Class Creations!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Class Creations!</dc:title>
  <dc:creator>Owner</dc:creator>
  <cp:lastModifiedBy>Benvenga, Daniel 860</cp:lastModifiedBy>
  <cp:revision>13</cp:revision>
  <dcterms:created xsi:type="dcterms:W3CDTF">2020-05-14T18:36:12Z</dcterms:created>
  <dcterms:modified xsi:type="dcterms:W3CDTF">2020-05-15T00:42:01Z</dcterms:modified>
</cp:coreProperties>
</file>