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22E7EB-AAB5-7DAE-E5DE-BE4B8D692EF7}" v="1" dt="2022-05-02T00:05:06.715"/>
    <p1510:client id="{340841BE-56BA-BCB6-DF09-7C776CEBB700}" v="7" dt="2022-05-02T18:45:42.076"/>
    <p1510:client id="{4EE138E9-F986-DFE3-D435-24FCC205A3A5}" v="140" dt="2022-05-04T14:00:03.707"/>
    <p1510:client id="{59660DA2-12E5-46F4-B403-B4ADBA21AFB9}" v="1094" dt="2022-04-30T21:06:04.921"/>
    <p1510:client id="{DC2977E5-9D08-FF90-65BA-D1DA8417277B}" v="257" dt="2022-05-02T15:50:49.7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buildagrad.ca/westmount" TargetMode="Externa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aq_-er6xg0ypdMQ6iyFWNIlNI9YwNjZKqmoJmc7d7iFUQVhWRVc3Vk9VSkhTN0Y3VUowNzZKM05MMS4u" TargetMode="External"/><Relationship Id="rId2" Type="http://schemas.openxmlformats.org/officeDocument/2006/relationships/hyperlink" Target="https://forms.office.com/Pages/ResponsePage.aspx?id=aq_-er6xg0ypdMQ6iyFWNIlNI9YwNjZKqmoJmc7d7iFUNVZMMEczOTJPUVRHVjc5SDBPWEpZNE9NWC4u" TargetMode="External"/><Relationship Id="rId1" Type="http://schemas.openxmlformats.org/officeDocument/2006/relationships/hyperlink" Target="https://teams.microsoft.com/l/meetup-join/19%3ameeting_YzcxMGE3M2MtYmU1Ni00ODFlLTkwODgtMWI5MzM5ZjgwZDc3%40thread.v2/0?context=%7b%22Tid%22%3a%220edf0ac2-4bf0-4a8e-90b2-b3f527902fb9%22%2c%22Oid%22%3a%22acd2b133-1c2b-4efc-a0b7-335666476f10%22%7d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buildagrad.ca/westmount" TargetMode="External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aq_-er6xg0ypdMQ6iyFWNIlNI9YwNjZKqmoJmc7d7iFUNVZMMEczOTJPUVRHVjc5SDBPWEpZNE9NWC4u" TargetMode="External"/><Relationship Id="rId2" Type="http://schemas.openxmlformats.org/officeDocument/2006/relationships/hyperlink" Target="https://forms.office.com/Pages/ResponsePage.aspx?id=aq_-er6xg0ypdMQ6iyFWNIlNI9YwNjZKqmoJmc7d7iFUQVhWRVc3Vk9VSkhTN0Y3VUowNzZKM05MMS4u" TargetMode="External"/><Relationship Id="rId1" Type="http://schemas.openxmlformats.org/officeDocument/2006/relationships/hyperlink" Target="https://teams.microsoft.com/l/meetup-join/19%3ameeting_YzcxMGE3M2MtYmU1Ni00ODFlLTkwODgtMWI5MzM5ZjgwZDc3%40thread.v2/0?context=%7b%22Tid%22%3a%220edf0ac2-4bf0-4a8e-90b2-b3f527902fb9%22%2c%22Oid%22%3a%22acd2b133-1c2b-4efc-a0b7-335666476f10%22%7d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6272EC-5D8A-4BA6-8767-D293250DE0D8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263A527-4C51-40B1-A226-761C91BB6B3B}">
      <dgm:prSet/>
      <dgm:spPr/>
      <dgm:t>
        <a:bodyPr/>
        <a:lstStyle/>
        <a:p>
          <a:r>
            <a:rPr lang="en-US"/>
            <a:t>Commencement Ceremony Details</a:t>
          </a:r>
        </a:p>
      </dgm:t>
    </dgm:pt>
    <dgm:pt modelId="{270C9243-FFE7-4F40-8169-3756B139AD9A}" type="parTrans" cxnId="{3112FE6E-D64D-4B3C-818B-2175788129FC}">
      <dgm:prSet/>
      <dgm:spPr/>
      <dgm:t>
        <a:bodyPr/>
        <a:lstStyle/>
        <a:p>
          <a:endParaRPr lang="en-US"/>
        </a:p>
      </dgm:t>
    </dgm:pt>
    <dgm:pt modelId="{DC3D549C-242E-4197-8ECD-23F7F3C7F8C8}" type="sibTrans" cxnId="{3112FE6E-D64D-4B3C-818B-2175788129FC}">
      <dgm:prSet/>
      <dgm:spPr/>
      <dgm:t>
        <a:bodyPr/>
        <a:lstStyle/>
        <a:p>
          <a:endParaRPr lang="en-US"/>
        </a:p>
      </dgm:t>
    </dgm:pt>
    <dgm:pt modelId="{9DC9A2C4-54D8-4FCD-8D88-9236B9960C62}">
      <dgm:prSet/>
      <dgm:spPr/>
      <dgm:t>
        <a:bodyPr/>
        <a:lstStyle/>
        <a:p>
          <a:r>
            <a:rPr lang="en-US"/>
            <a:t>Valedictorian</a:t>
          </a:r>
        </a:p>
      </dgm:t>
    </dgm:pt>
    <dgm:pt modelId="{F8A40794-2043-4BC5-A63E-B343B1AA2275}" type="parTrans" cxnId="{7357E17D-FB94-4041-BA1A-BE686241D767}">
      <dgm:prSet/>
      <dgm:spPr/>
      <dgm:t>
        <a:bodyPr/>
        <a:lstStyle/>
        <a:p>
          <a:endParaRPr lang="en-US"/>
        </a:p>
      </dgm:t>
    </dgm:pt>
    <dgm:pt modelId="{995ECF28-B0DB-491F-8070-0A73CAF1549A}" type="sibTrans" cxnId="{7357E17D-FB94-4041-BA1A-BE686241D767}">
      <dgm:prSet/>
      <dgm:spPr/>
      <dgm:t>
        <a:bodyPr/>
        <a:lstStyle/>
        <a:p>
          <a:endParaRPr lang="en-US"/>
        </a:p>
      </dgm:t>
    </dgm:pt>
    <dgm:pt modelId="{7C97AA78-6F7E-4B8D-8194-E6B7B25DDA24}">
      <dgm:prSet/>
      <dgm:spPr/>
      <dgm:t>
        <a:bodyPr/>
        <a:lstStyle/>
        <a:p>
          <a:r>
            <a:rPr lang="en-US"/>
            <a:t>Graduation Awards</a:t>
          </a:r>
        </a:p>
      </dgm:t>
    </dgm:pt>
    <dgm:pt modelId="{298CA782-BB03-4D08-B1A5-3D78F448043D}" type="parTrans" cxnId="{89AA094E-6B50-458C-A167-DF29F7D12ECF}">
      <dgm:prSet/>
      <dgm:spPr/>
      <dgm:t>
        <a:bodyPr/>
        <a:lstStyle/>
        <a:p>
          <a:endParaRPr lang="en-US"/>
        </a:p>
      </dgm:t>
    </dgm:pt>
    <dgm:pt modelId="{93BF899E-9D7B-4D94-8110-087FCFCD294D}" type="sibTrans" cxnId="{89AA094E-6B50-458C-A167-DF29F7D12ECF}">
      <dgm:prSet/>
      <dgm:spPr/>
      <dgm:t>
        <a:bodyPr/>
        <a:lstStyle/>
        <a:p>
          <a:endParaRPr lang="en-US"/>
        </a:p>
      </dgm:t>
    </dgm:pt>
    <dgm:pt modelId="{9EE0AA80-2C0B-45C7-849B-FA87F6C98052}">
      <dgm:prSet/>
      <dgm:spPr/>
      <dgm:t>
        <a:bodyPr/>
        <a:lstStyle/>
        <a:p>
          <a:r>
            <a:rPr lang="en-US"/>
            <a:t>Up and Coming Events</a:t>
          </a:r>
        </a:p>
      </dgm:t>
    </dgm:pt>
    <dgm:pt modelId="{77D278BE-2759-4CE7-AE00-5BDF472C180F}" type="parTrans" cxnId="{FC6CB234-5FA2-41F2-AE01-00BD5B73CA6A}">
      <dgm:prSet/>
      <dgm:spPr/>
      <dgm:t>
        <a:bodyPr/>
        <a:lstStyle/>
        <a:p>
          <a:endParaRPr lang="en-US"/>
        </a:p>
      </dgm:t>
    </dgm:pt>
    <dgm:pt modelId="{BD9F7E2B-47B4-4DA0-8A11-1D31EC2A5543}" type="sibTrans" cxnId="{FC6CB234-5FA2-41F2-AE01-00BD5B73CA6A}">
      <dgm:prSet/>
      <dgm:spPr/>
      <dgm:t>
        <a:bodyPr/>
        <a:lstStyle/>
        <a:p>
          <a:endParaRPr lang="en-US"/>
        </a:p>
      </dgm:t>
    </dgm:pt>
    <dgm:pt modelId="{0A60D928-A29C-4BDE-B66F-B4FD66251897}" type="pres">
      <dgm:prSet presAssocID="{F96272EC-5D8A-4BA6-8767-D293250DE0D8}" presName="vert0" presStyleCnt="0">
        <dgm:presLayoutVars>
          <dgm:dir/>
          <dgm:animOne val="branch"/>
          <dgm:animLvl val="lvl"/>
        </dgm:presLayoutVars>
      </dgm:prSet>
      <dgm:spPr/>
    </dgm:pt>
    <dgm:pt modelId="{1B5F2FF0-215E-41FA-B319-41B9F062D839}" type="pres">
      <dgm:prSet presAssocID="{6263A527-4C51-40B1-A226-761C91BB6B3B}" presName="thickLine" presStyleLbl="alignNode1" presStyleIdx="0" presStyleCnt="4"/>
      <dgm:spPr/>
    </dgm:pt>
    <dgm:pt modelId="{10573086-2AE0-47A1-9E1B-A7A762010240}" type="pres">
      <dgm:prSet presAssocID="{6263A527-4C51-40B1-A226-761C91BB6B3B}" presName="horz1" presStyleCnt="0"/>
      <dgm:spPr/>
    </dgm:pt>
    <dgm:pt modelId="{E2BFC82D-F8E0-4464-AB6A-70EBD6B22FD7}" type="pres">
      <dgm:prSet presAssocID="{6263A527-4C51-40B1-A226-761C91BB6B3B}" presName="tx1" presStyleLbl="revTx" presStyleIdx="0" presStyleCnt="4"/>
      <dgm:spPr/>
    </dgm:pt>
    <dgm:pt modelId="{F5439452-434A-4B69-8F8B-CAED32C0EB18}" type="pres">
      <dgm:prSet presAssocID="{6263A527-4C51-40B1-A226-761C91BB6B3B}" presName="vert1" presStyleCnt="0"/>
      <dgm:spPr/>
    </dgm:pt>
    <dgm:pt modelId="{CE9975DB-80C0-441E-A66A-5B321D4862D0}" type="pres">
      <dgm:prSet presAssocID="{9DC9A2C4-54D8-4FCD-8D88-9236B9960C62}" presName="thickLine" presStyleLbl="alignNode1" presStyleIdx="1" presStyleCnt="4"/>
      <dgm:spPr/>
    </dgm:pt>
    <dgm:pt modelId="{7589733C-E7E4-422D-A3CC-68C27C090B6D}" type="pres">
      <dgm:prSet presAssocID="{9DC9A2C4-54D8-4FCD-8D88-9236B9960C62}" presName="horz1" presStyleCnt="0"/>
      <dgm:spPr/>
    </dgm:pt>
    <dgm:pt modelId="{C0154DD3-7661-4D2C-B8BB-7D56A2086857}" type="pres">
      <dgm:prSet presAssocID="{9DC9A2C4-54D8-4FCD-8D88-9236B9960C62}" presName="tx1" presStyleLbl="revTx" presStyleIdx="1" presStyleCnt="4"/>
      <dgm:spPr/>
    </dgm:pt>
    <dgm:pt modelId="{2ADED98E-5772-4EA9-ABA2-42F078840019}" type="pres">
      <dgm:prSet presAssocID="{9DC9A2C4-54D8-4FCD-8D88-9236B9960C62}" presName="vert1" presStyleCnt="0"/>
      <dgm:spPr/>
    </dgm:pt>
    <dgm:pt modelId="{0E6FA5D5-CA1E-4C8B-8894-30B4F0F8F015}" type="pres">
      <dgm:prSet presAssocID="{7C97AA78-6F7E-4B8D-8194-E6B7B25DDA24}" presName="thickLine" presStyleLbl="alignNode1" presStyleIdx="2" presStyleCnt="4"/>
      <dgm:spPr/>
    </dgm:pt>
    <dgm:pt modelId="{D30FAC65-8EC9-4405-A72E-3E390895DAD9}" type="pres">
      <dgm:prSet presAssocID="{7C97AA78-6F7E-4B8D-8194-E6B7B25DDA24}" presName="horz1" presStyleCnt="0"/>
      <dgm:spPr/>
    </dgm:pt>
    <dgm:pt modelId="{CA181925-D6CD-46B7-B506-0EE4FAE917E4}" type="pres">
      <dgm:prSet presAssocID="{7C97AA78-6F7E-4B8D-8194-E6B7B25DDA24}" presName="tx1" presStyleLbl="revTx" presStyleIdx="2" presStyleCnt="4"/>
      <dgm:spPr/>
    </dgm:pt>
    <dgm:pt modelId="{C242A6C7-7FF9-40F3-A45A-C27ABDB4EE62}" type="pres">
      <dgm:prSet presAssocID="{7C97AA78-6F7E-4B8D-8194-E6B7B25DDA24}" presName="vert1" presStyleCnt="0"/>
      <dgm:spPr/>
    </dgm:pt>
    <dgm:pt modelId="{70518BF7-4D40-49A8-843A-E637EC38DB87}" type="pres">
      <dgm:prSet presAssocID="{9EE0AA80-2C0B-45C7-849B-FA87F6C98052}" presName="thickLine" presStyleLbl="alignNode1" presStyleIdx="3" presStyleCnt="4"/>
      <dgm:spPr/>
    </dgm:pt>
    <dgm:pt modelId="{140D22B3-AEC5-4E57-8EA5-8EFA332195D9}" type="pres">
      <dgm:prSet presAssocID="{9EE0AA80-2C0B-45C7-849B-FA87F6C98052}" presName="horz1" presStyleCnt="0"/>
      <dgm:spPr/>
    </dgm:pt>
    <dgm:pt modelId="{DB3059CA-AE8E-4338-A58E-B9A9B6393D12}" type="pres">
      <dgm:prSet presAssocID="{9EE0AA80-2C0B-45C7-849B-FA87F6C98052}" presName="tx1" presStyleLbl="revTx" presStyleIdx="3" presStyleCnt="4"/>
      <dgm:spPr/>
    </dgm:pt>
    <dgm:pt modelId="{8E36A9AD-6D85-4E10-BCD4-D5114AA8E0CE}" type="pres">
      <dgm:prSet presAssocID="{9EE0AA80-2C0B-45C7-849B-FA87F6C98052}" presName="vert1" presStyleCnt="0"/>
      <dgm:spPr/>
    </dgm:pt>
  </dgm:ptLst>
  <dgm:cxnLst>
    <dgm:cxn modelId="{C5249311-A6E3-42C3-8800-E0A9EDE04B0C}" type="presOf" srcId="{9DC9A2C4-54D8-4FCD-8D88-9236B9960C62}" destId="{C0154DD3-7661-4D2C-B8BB-7D56A2086857}" srcOrd="0" destOrd="0" presId="urn:microsoft.com/office/officeart/2008/layout/LinedList"/>
    <dgm:cxn modelId="{FC6CB234-5FA2-41F2-AE01-00BD5B73CA6A}" srcId="{F96272EC-5D8A-4BA6-8767-D293250DE0D8}" destId="{9EE0AA80-2C0B-45C7-849B-FA87F6C98052}" srcOrd="3" destOrd="0" parTransId="{77D278BE-2759-4CE7-AE00-5BDF472C180F}" sibTransId="{BD9F7E2B-47B4-4DA0-8A11-1D31EC2A5543}"/>
    <dgm:cxn modelId="{E1101841-66D4-44D2-B389-4491685A004E}" type="presOf" srcId="{6263A527-4C51-40B1-A226-761C91BB6B3B}" destId="{E2BFC82D-F8E0-4464-AB6A-70EBD6B22FD7}" srcOrd="0" destOrd="0" presId="urn:microsoft.com/office/officeart/2008/layout/LinedList"/>
    <dgm:cxn modelId="{89AA094E-6B50-458C-A167-DF29F7D12ECF}" srcId="{F96272EC-5D8A-4BA6-8767-D293250DE0D8}" destId="{7C97AA78-6F7E-4B8D-8194-E6B7B25DDA24}" srcOrd="2" destOrd="0" parTransId="{298CA782-BB03-4D08-B1A5-3D78F448043D}" sibTransId="{93BF899E-9D7B-4D94-8110-087FCFCD294D}"/>
    <dgm:cxn modelId="{3112FE6E-D64D-4B3C-818B-2175788129FC}" srcId="{F96272EC-5D8A-4BA6-8767-D293250DE0D8}" destId="{6263A527-4C51-40B1-A226-761C91BB6B3B}" srcOrd="0" destOrd="0" parTransId="{270C9243-FFE7-4F40-8169-3756B139AD9A}" sibTransId="{DC3D549C-242E-4197-8ECD-23F7F3C7F8C8}"/>
    <dgm:cxn modelId="{7357E17D-FB94-4041-BA1A-BE686241D767}" srcId="{F96272EC-5D8A-4BA6-8767-D293250DE0D8}" destId="{9DC9A2C4-54D8-4FCD-8D88-9236B9960C62}" srcOrd="1" destOrd="0" parTransId="{F8A40794-2043-4BC5-A63E-B343B1AA2275}" sibTransId="{995ECF28-B0DB-491F-8070-0A73CAF1549A}"/>
    <dgm:cxn modelId="{C824E284-4A81-4A23-9C07-D4DEAC2C1BBC}" type="presOf" srcId="{F96272EC-5D8A-4BA6-8767-D293250DE0D8}" destId="{0A60D928-A29C-4BDE-B66F-B4FD66251897}" srcOrd="0" destOrd="0" presId="urn:microsoft.com/office/officeart/2008/layout/LinedList"/>
    <dgm:cxn modelId="{1A096FDB-9D31-4EEE-9BC7-CBAC917FC5C3}" type="presOf" srcId="{9EE0AA80-2C0B-45C7-849B-FA87F6C98052}" destId="{DB3059CA-AE8E-4338-A58E-B9A9B6393D12}" srcOrd="0" destOrd="0" presId="urn:microsoft.com/office/officeart/2008/layout/LinedList"/>
    <dgm:cxn modelId="{8945C3EA-B4A2-46C8-9708-FB87A195AD5F}" type="presOf" srcId="{7C97AA78-6F7E-4B8D-8194-E6B7B25DDA24}" destId="{CA181925-D6CD-46B7-B506-0EE4FAE917E4}" srcOrd="0" destOrd="0" presId="urn:microsoft.com/office/officeart/2008/layout/LinedList"/>
    <dgm:cxn modelId="{2E0EA762-8143-401B-B5DF-67D5A66885D8}" type="presParOf" srcId="{0A60D928-A29C-4BDE-B66F-B4FD66251897}" destId="{1B5F2FF0-215E-41FA-B319-41B9F062D839}" srcOrd="0" destOrd="0" presId="urn:microsoft.com/office/officeart/2008/layout/LinedList"/>
    <dgm:cxn modelId="{BD59016A-6231-42D7-A4A4-6705DAF07028}" type="presParOf" srcId="{0A60D928-A29C-4BDE-B66F-B4FD66251897}" destId="{10573086-2AE0-47A1-9E1B-A7A762010240}" srcOrd="1" destOrd="0" presId="urn:microsoft.com/office/officeart/2008/layout/LinedList"/>
    <dgm:cxn modelId="{438FAF9C-D2AF-4EC9-882F-C90D516FB3BD}" type="presParOf" srcId="{10573086-2AE0-47A1-9E1B-A7A762010240}" destId="{E2BFC82D-F8E0-4464-AB6A-70EBD6B22FD7}" srcOrd="0" destOrd="0" presId="urn:microsoft.com/office/officeart/2008/layout/LinedList"/>
    <dgm:cxn modelId="{2EFC824D-1085-4A84-AC41-88C14946A3E4}" type="presParOf" srcId="{10573086-2AE0-47A1-9E1B-A7A762010240}" destId="{F5439452-434A-4B69-8F8B-CAED32C0EB18}" srcOrd="1" destOrd="0" presId="urn:microsoft.com/office/officeart/2008/layout/LinedList"/>
    <dgm:cxn modelId="{6BD380EC-F9D0-445A-BE6D-A57D0345505C}" type="presParOf" srcId="{0A60D928-A29C-4BDE-B66F-B4FD66251897}" destId="{CE9975DB-80C0-441E-A66A-5B321D4862D0}" srcOrd="2" destOrd="0" presId="urn:microsoft.com/office/officeart/2008/layout/LinedList"/>
    <dgm:cxn modelId="{0F959648-B0B7-4309-B981-AECE00AEE9C7}" type="presParOf" srcId="{0A60D928-A29C-4BDE-B66F-B4FD66251897}" destId="{7589733C-E7E4-422D-A3CC-68C27C090B6D}" srcOrd="3" destOrd="0" presId="urn:microsoft.com/office/officeart/2008/layout/LinedList"/>
    <dgm:cxn modelId="{32CD05B1-49CA-48CA-ABC7-54BBA1BCA541}" type="presParOf" srcId="{7589733C-E7E4-422D-A3CC-68C27C090B6D}" destId="{C0154DD3-7661-4D2C-B8BB-7D56A2086857}" srcOrd="0" destOrd="0" presId="urn:microsoft.com/office/officeart/2008/layout/LinedList"/>
    <dgm:cxn modelId="{AA1C2FC9-8E05-42B2-9269-FA898918181D}" type="presParOf" srcId="{7589733C-E7E4-422D-A3CC-68C27C090B6D}" destId="{2ADED98E-5772-4EA9-ABA2-42F078840019}" srcOrd="1" destOrd="0" presId="urn:microsoft.com/office/officeart/2008/layout/LinedList"/>
    <dgm:cxn modelId="{21BF29BB-11FF-44A9-BD58-5F47C0DB5A66}" type="presParOf" srcId="{0A60D928-A29C-4BDE-B66F-B4FD66251897}" destId="{0E6FA5D5-CA1E-4C8B-8894-30B4F0F8F015}" srcOrd="4" destOrd="0" presId="urn:microsoft.com/office/officeart/2008/layout/LinedList"/>
    <dgm:cxn modelId="{A6C403BA-20BE-4C59-BDC0-F211EF3FA6EF}" type="presParOf" srcId="{0A60D928-A29C-4BDE-B66F-B4FD66251897}" destId="{D30FAC65-8EC9-4405-A72E-3E390895DAD9}" srcOrd="5" destOrd="0" presId="urn:microsoft.com/office/officeart/2008/layout/LinedList"/>
    <dgm:cxn modelId="{DC580CA6-4973-4745-A7D8-2A99572D7537}" type="presParOf" srcId="{D30FAC65-8EC9-4405-A72E-3E390895DAD9}" destId="{CA181925-D6CD-46B7-B506-0EE4FAE917E4}" srcOrd="0" destOrd="0" presId="urn:microsoft.com/office/officeart/2008/layout/LinedList"/>
    <dgm:cxn modelId="{26339169-C3A7-4829-ABAD-7C157DE254C7}" type="presParOf" srcId="{D30FAC65-8EC9-4405-A72E-3E390895DAD9}" destId="{C242A6C7-7FF9-40F3-A45A-C27ABDB4EE62}" srcOrd="1" destOrd="0" presId="urn:microsoft.com/office/officeart/2008/layout/LinedList"/>
    <dgm:cxn modelId="{9F1BFCFF-57DD-48EB-9364-BE7AF1CC9168}" type="presParOf" srcId="{0A60D928-A29C-4BDE-B66F-B4FD66251897}" destId="{70518BF7-4D40-49A8-843A-E637EC38DB87}" srcOrd="6" destOrd="0" presId="urn:microsoft.com/office/officeart/2008/layout/LinedList"/>
    <dgm:cxn modelId="{FE2B63DE-BE80-4F8D-8FBA-8E76077BF423}" type="presParOf" srcId="{0A60D928-A29C-4BDE-B66F-B4FD66251897}" destId="{140D22B3-AEC5-4E57-8EA5-8EFA332195D9}" srcOrd="7" destOrd="0" presId="urn:microsoft.com/office/officeart/2008/layout/LinedList"/>
    <dgm:cxn modelId="{CB6BBE4C-9E0A-42AE-8951-7CA5B59D3E93}" type="presParOf" srcId="{140D22B3-AEC5-4E57-8EA5-8EFA332195D9}" destId="{DB3059CA-AE8E-4338-A58E-B9A9B6393D12}" srcOrd="0" destOrd="0" presId="urn:microsoft.com/office/officeart/2008/layout/LinedList"/>
    <dgm:cxn modelId="{302B8A77-F3EE-4130-8E4A-A4305AEB6013}" type="presParOf" srcId="{140D22B3-AEC5-4E57-8EA5-8EFA332195D9}" destId="{8E36A9AD-6D85-4E10-BCD4-D5114AA8E0C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C35809-BB96-4EFC-9370-5FAE308538BC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3B46858C-3CC5-401C-B5BB-C5A50B63B2AC}">
      <dgm:prSet/>
      <dgm:spPr/>
      <dgm:t>
        <a:bodyPr/>
        <a:lstStyle/>
        <a:p>
          <a:r>
            <a:rPr lang="en-US" dirty="0"/>
            <a:t>Ceremony will be held on June 29th </a:t>
          </a:r>
          <a:r>
            <a:rPr lang="en-US" dirty="0">
              <a:latin typeface="Corbel"/>
              <a:ea typeface="Source Sans Pro"/>
            </a:rPr>
            <a:t>at</a:t>
          </a:r>
          <a:r>
            <a:rPr lang="en-US" dirty="0"/>
            <a:t> 3:30 pm at the First Ontario Centre</a:t>
          </a:r>
        </a:p>
      </dgm:t>
    </dgm:pt>
    <dgm:pt modelId="{35BFF6A9-6FD4-4458-8E47-2E968E74A31A}" type="parTrans" cxnId="{802DAE52-F043-4EB6-AF38-70064CAF2B6D}">
      <dgm:prSet/>
      <dgm:spPr/>
      <dgm:t>
        <a:bodyPr/>
        <a:lstStyle/>
        <a:p>
          <a:endParaRPr lang="en-US"/>
        </a:p>
      </dgm:t>
    </dgm:pt>
    <dgm:pt modelId="{EC59752C-52B4-49FF-92A2-C5E1E1CA0194}" type="sibTrans" cxnId="{802DAE52-F043-4EB6-AF38-70064CAF2B6D}">
      <dgm:prSet/>
      <dgm:spPr/>
      <dgm:t>
        <a:bodyPr/>
        <a:lstStyle/>
        <a:p>
          <a:endParaRPr lang="en-US"/>
        </a:p>
      </dgm:t>
    </dgm:pt>
    <dgm:pt modelId="{594B919D-5D41-4E68-B99D-F3451ECC3692}">
      <dgm:prSet/>
      <dgm:spPr/>
      <dgm:t>
        <a:bodyPr/>
        <a:lstStyle/>
        <a:p>
          <a:pPr rtl="0"/>
          <a:r>
            <a:rPr lang="en-US" dirty="0"/>
            <a:t>You must order your gown ahead of time (the website is now live)</a:t>
          </a:r>
          <a:r>
            <a:rPr lang="en-US" dirty="0">
              <a:latin typeface="Corbel" panose="020B0503020204020204"/>
            </a:rPr>
            <a:t> Deadline: May 17. </a:t>
          </a:r>
          <a:r>
            <a:rPr lang="en-US" dirty="0">
              <a:latin typeface="Corbel" panose="020B0503020204020204"/>
              <a:hlinkClick xmlns:r="http://schemas.openxmlformats.org/officeDocument/2006/relationships" r:id="rId1"/>
            </a:rPr>
            <a:t>GradGown</a:t>
          </a:r>
          <a:endParaRPr lang="en-US" dirty="0">
            <a:hlinkClick xmlns:r="http://schemas.openxmlformats.org/officeDocument/2006/relationships" r:id="rId1"/>
          </a:endParaRPr>
        </a:p>
      </dgm:t>
    </dgm:pt>
    <dgm:pt modelId="{43A86C97-A60B-4D54-BF0C-9EFD9D697AE4}" type="parTrans" cxnId="{F2E720DE-5487-4F4C-9A7C-15393A372936}">
      <dgm:prSet/>
      <dgm:spPr/>
      <dgm:t>
        <a:bodyPr/>
        <a:lstStyle/>
        <a:p>
          <a:endParaRPr lang="en-US"/>
        </a:p>
      </dgm:t>
    </dgm:pt>
    <dgm:pt modelId="{18ED3CD7-A4EF-4C6E-9ADB-18160C343D78}" type="sibTrans" cxnId="{F2E720DE-5487-4F4C-9A7C-15393A372936}">
      <dgm:prSet/>
      <dgm:spPr/>
      <dgm:t>
        <a:bodyPr/>
        <a:lstStyle/>
        <a:p>
          <a:endParaRPr lang="en-US"/>
        </a:p>
      </dgm:t>
    </dgm:pt>
    <dgm:pt modelId="{04E7C1EA-92ED-4B3C-8636-FF8B5E53C4C7}">
      <dgm:prSet/>
      <dgm:spPr/>
      <dgm:t>
        <a:bodyPr/>
        <a:lstStyle/>
        <a:p>
          <a:r>
            <a:rPr lang="en-US" dirty="0"/>
            <a:t>You will collect your gown from Westmount starting June 13</a:t>
          </a:r>
          <a:r>
            <a:rPr lang="en-US" dirty="0">
              <a:latin typeface="Corbel" panose="020B0503020204020204"/>
            </a:rPr>
            <a:t>;</a:t>
          </a:r>
          <a:r>
            <a:rPr lang="en-US" dirty="0"/>
            <a:t> more information to follow.</a:t>
          </a:r>
        </a:p>
      </dgm:t>
    </dgm:pt>
    <dgm:pt modelId="{DA7D5C41-9CB1-410B-BC0B-6817EA70C8EC}" type="parTrans" cxnId="{DE3FA0F6-7E60-4FB9-9C41-D62B7F2F66EC}">
      <dgm:prSet/>
      <dgm:spPr/>
      <dgm:t>
        <a:bodyPr/>
        <a:lstStyle/>
        <a:p>
          <a:endParaRPr lang="en-US"/>
        </a:p>
      </dgm:t>
    </dgm:pt>
    <dgm:pt modelId="{396B517F-A839-4B0C-A0EC-0AECDB7A4C79}" type="sibTrans" cxnId="{DE3FA0F6-7E60-4FB9-9C41-D62B7F2F66EC}">
      <dgm:prSet/>
      <dgm:spPr/>
      <dgm:t>
        <a:bodyPr/>
        <a:lstStyle/>
        <a:p>
          <a:endParaRPr lang="en-US"/>
        </a:p>
      </dgm:t>
    </dgm:pt>
    <dgm:pt modelId="{E88534CD-6E7A-4BB6-B12C-8CFD776F14F3}">
      <dgm:prSet/>
      <dgm:spPr/>
      <dgm:t>
        <a:bodyPr/>
        <a:lstStyle/>
        <a:p>
          <a:pPr rtl="0"/>
          <a:r>
            <a:rPr lang="en-US" dirty="0"/>
            <a:t>There</a:t>
          </a:r>
          <a:r>
            <a:rPr lang="en-US" dirty="0">
              <a:latin typeface="Corbel" panose="020B0503020204020204"/>
            </a:rPr>
            <a:t> </a:t>
          </a:r>
          <a:r>
            <a:rPr lang="en-US" dirty="0"/>
            <a:t>will be a fee to attend the ceremony</a:t>
          </a:r>
          <a:r>
            <a:rPr lang="en-US" dirty="0">
              <a:latin typeface="Corbel" panose="020B0503020204020204"/>
            </a:rPr>
            <a:t>;</a:t>
          </a:r>
          <a:r>
            <a:rPr lang="en-US" dirty="0"/>
            <a:t> exact info </a:t>
          </a:r>
          <a:r>
            <a:rPr lang="en-US" dirty="0">
              <a:latin typeface="Corbel" panose="020B0503020204020204"/>
            </a:rPr>
            <a:t>still to</a:t>
          </a:r>
          <a:r>
            <a:rPr lang="en-US" dirty="0"/>
            <a:t> follow</a:t>
          </a:r>
          <a:r>
            <a:rPr lang="en-US" dirty="0">
              <a:latin typeface="Corbel" panose="020B0503020204020204"/>
            </a:rPr>
            <a:t> however, it will roughly be $60.00.</a:t>
          </a:r>
          <a:r>
            <a:rPr lang="en-US" dirty="0"/>
            <a:t>  If </a:t>
          </a:r>
          <a:r>
            <a:rPr lang="en-US" dirty="0">
              <a:latin typeface="Corbel" panose="020B0503020204020204"/>
            </a:rPr>
            <a:t>cost </a:t>
          </a:r>
          <a:r>
            <a:rPr lang="en-US" dirty="0"/>
            <a:t>is an issue, please connect with your Guidance </a:t>
          </a:r>
          <a:r>
            <a:rPr lang="en-US" dirty="0">
              <a:latin typeface="Source Sans Pro"/>
            </a:rPr>
            <a:t>Counsellor</a:t>
          </a:r>
          <a:r>
            <a:rPr lang="en-US" dirty="0"/>
            <a:t> after the </a:t>
          </a:r>
          <a:r>
            <a:rPr lang="en-US" dirty="0">
              <a:latin typeface="Corbel" panose="020B0503020204020204"/>
            </a:rPr>
            <a:t>exact fee</a:t>
          </a:r>
          <a:r>
            <a:rPr lang="en-US" dirty="0"/>
            <a:t> has been determined.</a:t>
          </a:r>
          <a:r>
            <a:rPr lang="en-US" dirty="0">
              <a:latin typeface="Source Sans Pro"/>
            </a:rPr>
            <a:t> Please factor in $20.00 for parking per car. </a:t>
          </a:r>
          <a:endParaRPr lang="en-US" dirty="0"/>
        </a:p>
      </dgm:t>
    </dgm:pt>
    <dgm:pt modelId="{71F81FB1-AD90-456C-8197-A4250D52C2F0}" type="parTrans" cxnId="{D7D3801B-FEB2-412B-9D31-CC241BF4E817}">
      <dgm:prSet/>
      <dgm:spPr/>
      <dgm:t>
        <a:bodyPr/>
        <a:lstStyle/>
        <a:p>
          <a:endParaRPr lang="en-US"/>
        </a:p>
      </dgm:t>
    </dgm:pt>
    <dgm:pt modelId="{261B7C2C-ADC8-49F3-BC31-82A09E63F550}" type="sibTrans" cxnId="{D7D3801B-FEB2-412B-9D31-CC241BF4E817}">
      <dgm:prSet/>
      <dgm:spPr/>
      <dgm:t>
        <a:bodyPr/>
        <a:lstStyle/>
        <a:p>
          <a:endParaRPr lang="en-US"/>
        </a:p>
      </dgm:t>
    </dgm:pt>
    <dgm:pt modelId="{E21A6076-260C-4E9E-B2F0-7D14C8046DC9}" type="pres">
      <dgm:prSet presAssocID="{4AC35809-BB96-4EFC-9370-5FAE308538BC}" presName="vert0" presStyleCnt="0">
        <dgm:presLayoutVars>
          <dgm:dir/>
          <dgm:animOne val="branch"/>
          <dgm:animLvl val="lvl"/>
        </dgm:presLayoutVars>
      </dgm:prSet>
      <dgm:spPr/>
    </dgm:pt>
    <dgm:pt modelId="{EFD48678-DD71-4D09-A6CA-37BD7A392D4A}" type="pres">
      <dgm:prSet presAssocID="{3B46858C-3CC5-401C-B5BB-C5A50B63B2AC}" presName="thickLine" presStyleLbl="alignNode1" presStyleIdx="0" presStyleCnt="4"/>
      <dgm:spPr/>
    </dgm:pt>
    <dgm:pt modelId="{DF747C7A-047F-4F8F-8049-BD9BB843D6FF}" type="pres">
      <dgm:prSet presAssocID="{3B46858C-3CC5-401C-B5BB-C5A50B63B2AC}" presName="horz1" presStyleCnt="0"/>
      <dgm:spPr/>
    </dgm:pt>
    <dgm:pt modelId="{5DFB19A9-9D65-44B5-A6BB-381DD5293CEF}" type="pres">
      <dgm:prSet presAssocID="{3B46858C-3CC5-401C-B5BB-C5A50B63B2AC}" presName="tx1" presStyleLbl="revTx" presStyleIdx="0" presStyleCnt="4"/>
      <dgm:spPr/>
    </dgm:pt>
    <dgm:pt modelId="{495BF8C6-B8B2-4C50-B32E-DCC95C92EDA0}" type="pres">
      <dgm:prSet presAssocID="{3B46858C-3CC5-401C-B5BB-C5A50B63B2AC}" presName="vert1" presStyleCnt="0"/>
      <dgm:spPr/>
    </dgm:pt>
    <dgm:pt modelId="{1BD649AA-9779-4062-901E-3D4A59BD87D5}" type="pres">
      <dgm:prSet presAssocID="{594B919D-5D41-4E68-B99D-F3451ECC3692}" presName="thickLine" presStyleLbl="alignNode1" presStyleIdx="1" presStyleCnt="4"/>
      <dgm:spPr/>
    </dgm:pt>
    <dgm:pt modelId="{C2D4A3F8-D152-4302-86B4-145276E3959B}" type="pres">
      <dgm:prSet presAssocID="{594B919D-5D41-4E68-B99D-F3451ECC3692}" presName="horz1" presStyleCnt="0"/>
      <dgm:spPr/>
    </dgm:pt>
    <dgm:pt modelId="{BB0EFDCB-39FB-41E9-BDAC-F1E29ED6E759}" type="pres">
      <dgm:prSet presAssocID="{594B919D-5D41-4E68-B99D-F3451ECC3692}" presName="tx1" presStyleLbl="revTx" presStyleIdx="1" presStyleCnt="4"/>
      <dgm:spPr/>
    </dgm:pt>
    <dgm:pt modelId="{50CFE5B0-360F-4213-AF61-73E32DDE4D3C}" type="pres">
      <dgm:prSet presAssocID="{594B919D-5D41-4E68-B99D-F3451ECC3692}" presName="vert1" presStyleCnt="0"/>
      <dgm:spPr/>
    </dgm:pt>
    <dgm:pt modelId="{D44B146D-86A7-4DE2-98C3-411BFDC2F19D}" type="pres">
      <dgm:prSet presAssocID="{04E7C1EA-92ED-4B3C-8636-FF8B5E53C4C7}" presName="thickLine" presStyleLbl="alignNode1" presStyleIdx="2" presStyleCnt="4"/>
      <dgm:spPr/>
    </dgm:pt>
    <dgm:pt modelId="{F73C3EAE-9158-4855-882C-2CD7FFF05AD4}" type="pres">
      <dgm:prSet presAssocID="{04E7C1EA-92ED-4B3C-8636-FF8B5E53C4C7}" presName="horz1" presStyleCnt="0"/>
      <dgm:spPr/>
    </dgm:pt>
    <dgm:pt modelId="{3E96C3BA-E7DC-4E7B-8E02-0574873D8BBF}" type="pres">
      <dgm:prSet presAssocID="{04E7C1EA-92ED-4B3C-8636-FF8B5E53C4C7}" presName="tx1" presStyleLbl="revTx" presStyleIdx="2" presStyleCnt="4"/>
      <dgm:spPr/>
    </dgm:pt>
    <dgm:pt modelId="{C57ED009-4F0F-411E-B503-A2DF4B7EF26E}" type="pres">
      <dgm:prSet presAssocID="{04E7C1EA-92ED-4B3C-8636-FF8B5E53C4C7}" presName="vert1" presStyleCnt="0"/>
      <dgm:spPr/>
    </dgm:pt>
    <dgm:pt modelId="{3A789773-4FE6-4AA4-BE60-62014C5B8BED}" type="pres">
      <dgm:prSet presAssocID="{E88534CD-6E7A-4BB6-B12C-8CFD776F14F3}" presName="thickLine" presStyleLbl="alignNode1" presStyleIdx="3" presStyleCnt="4"/>
      <dgm:spPr/>
    </dgm:pt>
    <dgm:pt modelId="{D3E54C38-142A-4747-A509-DDAC6D10FC58}" type="pres">
      <dgm:prSet presAssocID="{E88534CD-6E7A-4BB6-B12C-8CFD776F14F3}" presName="horz1" presStyleCnt="0"/>
      <dgm:spPr/>
    </dgm:pt>
    <dgm:pt modelId="{359EE24C-BEFE-48C0-B642-A31C28CE8880}" type="pres">
      <dgm:prSet presAssocID="{E88534CD-6E7A-4BB6-B12C-8CFD776F14F3}" presName="tx1" presStyleLbl="revTx" presStyleIdx="3" presStyleCnt="4"/>
      <dgm:spPr/>
    </dgm:pt>
    <dgm:pt modelId="{71ADB51A-41F5-474F-BD37-5BB05D084C20}" type="pres">
      <dgm:prSet presAssocID="{E88534CD-6E7A-4BB6-B12C-8CFD776F14F3}" presName="vert1" presStyleCnt="0"/>
      <dgm:spPr/>
    </dgm:pt>
  </dgm:ptLst>
  <dgm:cxnLst>
    <dgm:cxn modelId="{A9BF0907-22DF-4528-B3FA-2CB94B70CB0B}" type="presOf" srcId="{E88534CD-6E7A-4BB6-B12C-8CFD776F14F3}" destId="{359EE24C-BEFE-48C0-B642-A31C28CE8880}" srcOrd="0" destOrd="0" presId="urn:microsoft.com/office/officeart/2008/layout/LinedList"/>
    <dgm:cxn modelId="{D7D3801B-FEB2-412B-9D31-CC241BF4E817}" srcId="{4AC35809-BB96-4EFC-9370-5FAE308538BC}" destId="{E88534CD-6E7A-4BB6-B12C-8CFD776F14F3}" srcOrd="3" destOrd="0" parTransId="{71F81FB1-AD90-456C-8197-A4250D52C2F0}" sibTransId="{261B7C2C-ADC8-49F3-BC31-82A09E63F550}"/>
    <dgm:cxn modelId="{677DB021-9804-4DA1-B805-F1AD0A340E03}" type="presOf" srcId="{4AC35809-BB96-4EFC-9370-5FAE308538BC}" destId="{E21A6076-260C-4E9E-B2F0-7D14C8046DC9}" srcOrd="0" destOrd="0" presId="urn:microsoft.com/office/officeart/2008/layout/LinedList"/>
    <dgm:cxn modelId="{E1CDE535-A747-48E5-B33C-B425B829E7BE}" type="presOf" srcId="{3B46858C-3CC5-401C-B5BB-C5A50B63B2AC}" destId="{5DFB19A9-9D65-44B5-A6BB-381DD5293CEF}" srcOrd="0" destOrd="0" presId="urn:microsoft.com/office/officeart/2008/layout/LinedList"/>
    <dgm:cxn modelId="{802DAE52-F043-4EB6-AF38-70064CAF2B6D}" srcId="{4AC35809-BB96-4EFC-9370-5FAE308538BC}" destId="{3B46858C-3CC5-401C-B5BB-C5A50B63B2AC}" srcOrd="0" destOrd="0" parTransId="{35BFF6A9-6FD4-4458-8E47-2E968E74A31A}" sibTransId="{EC59752C-52B4-49FF-92A2-C5E1E1CA0194}"/>
    <dgm:cxn modelId="{7A53E17A-0080-41A6-AA94-71F24A9150B6}" type="presOf" srcId="{04E7C1EA-92ED-4B3C-8636-FF8B5E53C4C7}" destId="{3E96C3BA-E7DC-4E7B-8E02-0574873D8BBF}" srcOrd="0" destOrd="0" presId="urn:microsoft.com/office/officeart/2008/layout/LinedList"/>
    <dgm:cxn modelId="{264E1993-43DA-4629-A140-FA6825D075AB}" type="presOf" srcId="{594B919D-5D41-4E68-B99D-F3451ECC3692}" destId="{BB0EFDCB-39FB-41E9-BDAC-F1E29ED6E759}" srcOrd="0" destOrd="0" presId="urn:microsoft.com/office/officeart/2008/layout/LinedList"/>
    <dgm:cxn modelId="{F2E720DE-5487-4F4C-9A7C-15393A372936}" srcId="{4AC35809-BB96-4EFC-9370-5FAE308538BC}" destId="{594B919D-5D41-4E68-B99D-F3451ECC3692}" srcOrd="1" destOrd="0" parTransId="{43A86C97-A60B-4D54-BF0C-9EFD9D697AE4}" sibTransId="{18ED3CD7-A4EF-4C6E-9ADB-18160C343D78}"/>
    <dgm:cxn modelId="{DE3FA0F6-7E60-4FB9-9C41-D62B7F2F66EC}" srcId="{4AC35809-BB96-4EFC-9370-5FAE308538BC}" destId="{04E7C1EA-92ED-4B3C-8636-FF8B5E53C4C7}" srcOrd="2" destOrd="0" parTransId="{DA7D5C41-9CB1-410B-BC0B-6817EA70C8EC}" sibTransId="{396B517F-A839-4B0C-A0EC-0AECDB7A4C79}"/>
    <dgm:cxn modelId="{4E0A76F5-1C96-4D1A-80D3-00E01C35DDB5}" type="presParOf" srcId="{E21A6076-260C-4E9E-B2F0-7D14C8046DC9}" destId="{EFD48678-DD71-4D09-A6CA-37BD7A392D4A}" srcOrd="0" destOrd="0" presId="urn:microsoft.com/office/officeart/2008/layout/LinedList"/>
    <dgm:cxn modelId="{5E9C52E5-F910-47B7-8E81-FE7110CC7270}" type="presParOf" srcId="{E21A6076-260C-4E9E-B2F0-7D14C8046DC9}" destId="{DF747C7A-047F-4F8F-8049-BD9BB843D6FF}" srcOrd="1" destOrd="0" presId="urn:microsoft.com/office/officeart/2008/layout/LinedList"/>
    <dgm:cxn modelId="{5DF7F7A4-3E5C-4F19-941D-22588ACC48CB}" type="presParOf" srcId="{DF747C7A-047F-4F8F-8049-BD9BB843D6FF}" destId="{5DFB19A9-9D65-44B5-A6BB-381DD5293CEF}" srcOrd="0" destOrd="0" presId="urn:microsoft.com/office/officeart/2008/layout/LinedList"/>
    <dgm:cxn modelId="{546A8F9A-C05B-4EE1-B6AF-CFA34A1F1C55}" type="presParOf" srcId="{DF747C7A-047F-4F8F-8049-BD9BB843D6FF}" destId="{495BF8C6-B8B2-4C50-B32E-DCC95C92EDA0}" srcOrd="1" destOrd="0" presId="urn:microsoft.com/office/officeart/2008/layout/LinedList"/>
    <dgm:cxn modelId="{6D4CE87A-08DC-4A72-91B5-A8A362C0910B}" type="presParOf" srcId="{E21A6076-260C-4E9E-B2F0-7D14C8046DC9}" destId="{1BD649AA-9779-4062-901E-3D4A59BD87D5}" srcOrd="2" destOrd="0" presId="urn:microsoft.com/office/officeart/2008/layout/LinedList"/>
    <dgm:cxn modelId="{99921B1B-7AA9-49B9-8ABC-0BCA4098FBB8}" type="presParOf" srcId="{E21A6076-260C-4E9E-B2F0-7D14C8046DC9}" destId="{C2D4A3F8-D152-4302-86B4-145276E3959B}" srcOrd="3" destOrd="0" presId="urn:microsoft.com/office/officeart/2008/layout/LinedList"/>
    <dgm:cxn modelId="{6A6493AA-D5E0-4151-B206-90710D46C0FD}" type="presParOf" srcId="{C2D4A3F8-D152-4302-86B4-145276E3959B}" destId="{BB0EFDCB-39FB-41E9-BDAC-F1E29ED6E759}" srcOrd="0" destOrd="0" presId="urn:microsoft.com/office/officeart/2008/layout/LinedList"/>
    <dgm:cxn modelId="{FE4D004D-8FFC-45E4-B52B-4A05D228F33F}" type="presParOf" srcId="{C2D4A3F8-D152-4302-86B4-145276E3959B}" destId="{50CFE5B0-360F-4213-AF61-73E32DDE4D3C}" srcOrd="1" destOrd="0" presId="urn:microsoft.com/office/officeart/2008/layout/LinedList"/>
    <dgm:cxn modelId="{184D93B9-CEF6-4793-81D5-279BDB1067AC}" type="presParOf" srcId="{E21A6076-260C-4E9E-B2F0-7D14C8046DC9}" destId="{D44B146D-86A7-4DE2-98C3-411BFDC2F19D}" srcOrd="4" destOrd="0" presId="urn:microsoft.com/office/officeart/2008/layout/LinedList"/>
    <dgm:cxn modelId="{425A30E1-05A9-4C11-BE89-D3D9BDE2586A}" type="presParOf" srcId="{E21A6076-260C-4E9E-B2F0-7D14C8046DC9}" destId="{F73C3EAE-9158-4855-882C-2CD7FFF05AD4}" srcOrd="5" destOrd="0" presId="urn:microsoft.com/office/officeart/2008/layout/LinedList"/>
    <dgm:cxn modelId="{9301FCE1-8107-4751-B02F-594AB8145FF6}" type="presParOf" srcId="{F73C3EAE-9158-4855-882C-2CD7FFF05AD4}" destId="{3E96C3BA-E7DC-4E7B-8E02-0574873D8BBF}" srcOrd="0" destOrd="0" presId="urn:microsoft.com/office/officeart/2008/layout/LinedList"/>
    <dgm:cxn modelId="{5F37E140-AC97-42ED-9C48-94476E46C195}" type="presParOf" srcId="{F73C3EAE-9158-4855-882C-2CD7FFF05AD4}" destId="{C57ED009-4F0F-411E-B503-A2DF4B7EF26E}" srcOrd="1" destOrd="0" presId="urn:microsoft.com/office/officeart/2008/layout/LinedList"/>
    <dgm:cxn modelId="{806B63BF-3A34-410D-A69D-A292FF99F8C6}" type="presParOf" srcId="{E21A6076-260C-4E9E-B2F0-7D14C8046DC9}" destId="{3A789773-4FE6-4AA4-BE60-62014C5B8BED}" srcOrd="6" destOrd="0" presId="urn:microsoft.com/office/officeart/2008/layout/LinedList"/>
    <dgm:cxn modelId="{605ABFA9-944E-4CE9-9F29-136CE2B34A85}" type="presParOf" srcId="{E21A6076-260C-4E9E-B2F0-7D14C8046DC9}" destId="{D3E54C38-142A-4747-A509-DDAC6D10FC58}" srcOrd="7" destOrd="0" presId="urn:microsoft.com/office/officeart/2008/layout/LinedList"/>
    <dgm:cxn modelId="{CC3360CD-5E5D-4E6E-9750-113E2E4CF2DA}" type="presParOf" srcId="{D3E54C38-142A-4747-A509-DDAC6D10FC58}" destId="{359EE24C-BEFE-48C0-B642-A31C28CE8880}" srcOrd="0" destOrd="0" presId="urn:microsoft.com/office/officeart/2008/layout/LinedList"/>
    <dgm:cxn modelId="{B0289524-4605-493E-8924-ACF3D93A56AE}" type="presParOf" srcId="{D3E54C38-142A-4747-A509-DDAC6D10FC58}" destId="{71ADB51A-41F5-474F-BD37-5BB05D084C2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DB2AA2-48A2-4B47-9112-000CBAAF322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3B627A7-02E7-4F84-866A-95825BA44BBD}">
      <dgm:prSet/>
      <dgm:spPr/>
      <dgm:t>
        <a:bodyPr/>
        <a:lstStyle/>
        <a:p>
          <a:pPr rtl="0"/>
          <a:r>
            <a:rPr lang="en-US"/>
            <a:t>A commencement is an event that all students who are in a position to graduate or who entered Gr 9 </a:t>
          </a:r>
          <a:r>
            <a:rPr lang="en-US">
              <a:latin typeface="Corbel" panose="020B0503020204020204"/>
            </a:rPr>
            <a:t>four or more years</a:t>
          </a:r>
          <a:r>
            <a:rPr lang="en-US"/>
            <a:t> ago can attend.  This means if you are not graduating this year, but are in Gr 12, you can still attend with your peers</a:t>
          </a:r>
          <a:r>
            <a:rPr lang="en-US">
              <a:latin typeface="Corbel" panose="020B0503020204020204"/>
            </a:rPr>
            <a:t> if you so choose</a:t>
          </a:r>
          <a:r>
            <a:rPr lang="en-US"/>
            <a:t>.</a:t>
          </a:r>
          <a:r>
            <a:rPr lang="en-US">
              <a:latin typeface="Corbel" panose="020B0503020204020204"/>
            </a:rPr>
            <a:t> Otherwise, you may choose to participate in the year you are graduating. </a:t>
          </a:r>
          <a:r>
            <a:rPr lang="en-US"/>
            <a:t> </a:t>
          </a:r>
        </a:p>
      </dgm:t>
    </dgm:pt>
    <dgm:pt modelId="{93757A7E-E69C-474C-B656-FF08307BA307}" type="parTrans" cxnId="{A44848EF-A3DB-4DB4-9B26-D0CD9D0C7FDB}">
      <dgm:prSet/>
      <dgm:spPr/>
      <dgm:t>
        <a:bodyPr/>
        <a:lstStyle/>
        <a:p>
          <a:endParaRPr lang="en-US"/>
        </a:p>
      </dgm:t>
    </dgm:pt>
    <dgm:pt modelId="{88CBE7A3-0EC3-4ABD-B398-6333F0E3739F}" type="sibTrans" cxnId="{A44848EF-A3DB-4DB4-9B26-D0CD9D0C7FDB}">
      <dgm:prSet/>
      <dgm:spPr/>
      <dgm:t>
        <a:bodyPr/>
        <a:lstStyle/>
        <a:p>
          <a:endParaRPr lang="en-US"/>
        </a:p>
      </dgm:t>
    </dgm:pt>
    <dgm:pt modelId="{6E880F73-F268-4179-8D8D-14BB8A8BB96F}">
      <dgm:prSet/>
      <dgm:spPr/>
      <dgm:t>
        <a:bodyPr/>
        <a:lstStyle/>
        <a:p>
          <a:pPr rtl="0"/>
          <a:r>
            <a:rPr lang="en-US">
              <a:latin typeface="Corbel" panose="020B0503020204020204"/>
            </a:rPr>
            <a:t>Awards</a:t>
          </a:r>
          <a:r>
            <a:rPr lang="en-US"/>
            <a:t> will not be presented at the </a:t>
          </a:r>
          <a:r>
            <a:rPr lang="en-US">
              <a:latin typeface="Corbel" panose="020B0503020204020204"/>
            </a:rPr>
            <a:t>commencement</a:t>
          </a:r>
          <a:r>
            <a:rPr lang="en-US"/>
            <a:t> ceremony, but</a:t>
          </a:r>
          <a:r>
            <a:rPr lang="en-US">
              <a:latin typeface="Corbel" panose="020B0503020204020204"/>
            </a:rPr>
            <a:t> recipients</a:t>
          </a:r>
          <a:r>
            <a:rPr lang="en-US"/>
            <a:t> will be listed in the </a:t>
          </a:r>
          <a:r>
            <a:rPr lang="en-US">
              <a:latin typeface="Corbel" panose="020B0503020204020204"/>
            </a:rPr>
            <a:t>program</a:t>
          </a:r>
          <a:r>
            <a:rPr lang="en-US"/>
            <a:t> that you will </a:t>
          </a:r>
          <a:r>
            <a:rPr lang="en-US">
              <a:latin typeface="Corbel" panose="020B0503020204020204"/>
            </a:rPr>
            <a:t>collect</a:t>
          </a:r>
          <a:r>
            <a:rPr lang="en-US"/>
            <a:t> when coming </a:t>
          </a:r>
          <a:r>
            <a:rPr lang="en-US">
              <a:latin typeface="Corbel" panose="020B0503020204020204"/>
            </a:rPr>
            <a:t>in to</a:t>
          </a:r>
          <a:r>
            <a:rPr lang="en-US"/>
            <a:t> pick up your diploma at a later date in </a:t>
          </a:r>
          <a:r>
            <a:rPr lang="en-US">
              <a:latin typeface="Corbel" panose="020B0503020204020204"/>
            </a:rPr>
            <a:t>July.</a:t>
          </a:r>
          <a:endParaRPr lang="en-US"/>
        </a:p>
      </dgm:t>
    </dgm:pt>
    <dgm:pt modelId="{077C9491-997E-41CC-A45F-7176F2612B00}" type="parTrans" cxnId="{98854E81-C02A-4AA6-A649-D174F9E6664C}">
      <dgm:prSet/>
      <dgm:spPr/>
      <dgm:t>
        <a:bodyPr/>
        <a:lstStyle/>
        <a:p>
          <a:endParaRPr lang="en-US"/>
        </a:p>
      </dgm:t>
    </dgm:pt>
    <dgm:pt modelId="{57635458-6893-4A47-A91E-8BF0ED9FDFBB}" type="sibTrans" cxnId="{98854E81-C02A-4AA6-A649-D174F9E6664C}">
      <dgm:prSet/>
      <dgm:spPr/>
      <dgm:t>
        <a:bodyPr/>
        <a:lstStyle/>
        <a:p>
          <a:endParaRPr lang="en-US"/>
        </a:p>
      </dgm:t>
    </dgm:pt>
    <dgm:pt modelId="{40384F58-94A0-41A1-AABE-427959E98EF0}" type="pres">
      <dgm:prSet presAssocID="{13DB2AA2-48A2-4B47-9112-000CBAAF322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4C9922A-6451-4AD1-966C-432B048068B6}" type="pres">
      <dgm:prSet presAssocID="{43B627A7-02E7-4F84-866A-95825BA44BBD}" presName="hierRoot1" presStyleCnt="0"/>
      <dgm:spPr/>
    </dgm:pt>
    <dgm:pt modelId="{F5FC0F36-847E-4B1B-9AAF-DCF47AC458B5}" type="pres">
      <dgm:prSet presAssocID="{43B627A7-02E7-4F84-866A-95825BA44BBD}" presName="composite" presStyleCnt="0"/>
      <dgm:spPr/>
    </dgm:pt>
    <dgm:pt modelId="{9FA9BA4C-20C6-4EE0-97FD-E40285D2D64A}" type="pres">
      <dgm:prSet presAssocID="{43B627A7-02E7-4F84-866A-95825BA44BBD}" presName="background" presStyleLbl="node0" presStyleIdx="0" presStyleCnt="2"/>
      <dgm:spPr/>
    </dgm:pt>
    <dgm:pt modelId="{8F57F783-0C02-4894-8AE7-136E4AD306F1}" type="pres">
      <dgm:prSet presAssocID="{43B627A7-02E7-4F84-866A-95825BA44BBD}" presName="text" presStyleLbl="fgAcc0" presStyleIdx="0" presStyleCnt="2">
        <dgm:presLayoutVars>
          <dgm:chPref val="3"/>
        </dgm:presLayoutVars>
      </dgm:prSet>
      <dgm:spPr/>
    </dgm:pt>
    <dgm:pt modelId="{6F65AC6E-14D9-4FE3-AB66-F1B871837C2B}" type="pres">
      <dgm:prSet presAssocID="{43B627A7-02E7-4F84-866A-95825BA44BBD}" presName="hierChild2" presStyleCnt="0"/>
      <dgm:spPr/>
    </dgm:pt>
    <dgm:pt modelId="{0A193125-A547-4AB9-9FF0-3A5C6F7F8EE5}" type="pres">
      <dgm:prSet presAssocID="{6E880F73-F268-4179-8D8D-14BB8A8BB96F}" presName="hierRoot1" presStyleCnt="0"/>
      <dgm:spPr/>
    </dgm:pt>
    <dgm:pt modelId="{2733A31C-0D19-4CCD-B48B-D1CF24D0480B}" type="pres">
      <dgm:prSet presAssocID="{6E880F73-F268-4179-8D8D-14BB8A8BB96F}" presName="composite" presStyleCnt="0"/>
      <dgm:spPr/>
    </dgm:pt>
    <dgm:pt modelId="{6E262BCB-50E0-4186-8C9C-A4A8E03C353A}" type="pres">
      <dgm:prSet presAssocID="{6E880F73-F268-4179-8D8D-14BB8A8BB96F}" presName="background" presStyleLbl="node0" presStyleIdx="1" presStyleCnt="2"/>
      <dgm:spPr/>
    </dgm:pt>
    <dgm:pt modelId="{AF9A689E-E91E-4850-8CBF-E7BD28B23FC5}" type="pres">
      <dgm:prSet presAssocID="{6E880F73-F268-4179-8D8D-14BB8A8BB96F}" presName="text" presStyleLbl="fgAcc0" presStyleIdx="1" presStyleCnt="2">
        <dgm:presLayoutVars>
          <dgm:chPref val="3"/>
        </dgm:presLayoutVars>
      </dgm:prSet>
      <dgm:spPr/>
    </dgm:pt>
    <dgm:pt modelId="{056CC416-BE2C-4653-AC14-B09D2ABC0F80}" type="pres">
      <dgm:prSet presAssocID="{6E880F73-F268-4179-8D8D-14BB8A8BB96F}" presName="hierChild2" presStyleCnt="0"/>
      <dgm:spPr/>
    </dgm:pt>
  </dgm:ptLst>
  <dgm:cxnLst>
    <dgm:cxn modelId="{20ADDD1D-A259-4395-8DD9-E8692BF36099}" type="presOf" srcId="{6E880F73-F268-4179-8D8D-14BB8A8BB96F}" destId="{AF9A689E-E91E-4850-8CBF-E7BD28B23FC5}" srcOrd="0" destOrd="0" presId="urn:microsoft.com/office/officeart/2005/8/layout/hierarchy1"/>
    <dgm:cxn modelId="{6DAB4D3A-C8C1-433A-88CF-D5C8340BF573}" type="presOf" srcId="{43B627A7-02E7-4F84-866A-95825BA44BBD}" destId="{8F57F783-0C02-4894-8AE7-136E4AD306F1}" srcOrd="0" destOrd="0" presId="urn:microsoft.com/office/officeart/2005/8/layout/hierarchy1"/>
    <dgm:cxn modelId="{98854E81-C02A-4AA6-A649-D174F9E6664C}" srcId="{13DB2AA2-48A2-4B47-9112-000CBAAF322F}" destId="{6E880F73-F268-4179-8D8D-14BB8A8BB96F}" srcOrd="1" destOrd="0" parTransId="{077C9491-997E-41CC-A45F-7176F2612B00}" sibTransId="{57635458-6893-4A47-A91E-8BF0ED9FDFBB}"/>
    <dgm:cxn modelId="{883B798D-365E-47F6-9973-2E45DADA8097}" type="presOf" srcId="{13DB2AA2-48A2-4B47-9112-000CBAAF322F}" destId="{40384F58-94A0-41A1-AABE-427959E98EF0}" srcOrd="0" destOrd="0" presId="urn:microsoft.com/office/officeart/2005/8/layout/hierarchy1"/>
    <dgm:cxn modelId="{A44848EF-A3DB-4DB4-9B26-D0CD9D0C7FDB}" srcId="{13DB2AA2-48A2-4B47-9112-000CBAAF322F}" destId="{43B627A7-02E7-4F84-866A-95825BA44BBD}" srcOrd="0" destOrd="0" parTransId="{93757A7E-E69C-474C-B656-FF08307BA307}" sibTransId="{88CBE7A3-0EC3-4ABD-B398-6333F0E3739F}"/>
    <dgm:cxn modelId="{2E8F85C8-E48B-41CC-980A-4B371315487B}" type="presParOf" srcId="{40384F58-94A0-41A1-AABE-427959E98EF0}" destId="{A4C9922A-6451-4AD1-966C-432B048068B6}" srcOrd="0" destOrd="0" presId="urn:microsoft.com/office/officeart/2005/8/layout/hierarchy1"/>
    <dgm:cxn modelId="{578C1284-BC4C-40B2-85FA-2834F5B9759D}" type="presParOf" srcId="{A4C9922A-6451-4AD1-966C-432B048068B6}" destId="{F5FC0F36-847E-4B1B-9AAF-DCF47AC458B5}" srcOrd="0" destOrd="0" presId="urn:microsoft.com/office/officeart/2005/8/layout/hierarchy1"/>
    <dgm:cxn modelId="{577F28DE-F646-4640-91E5-67D2DD386F5F}" type="presParOf" srcId="{F5FC0F36-847E-4B1B-9AAF-DCF47AC458B5}" destId="{9FA9BA4C-20C6-4EE0-97FD-E40285D2D64A}" srcOrd="0" destOrd="0" presId="urn:microsoft.com/office/officeart/2005/8/layout/hierarchy1"/>
    <dgm:cxn modelId="{C0AB36E1-3BAB-4010-963F-94BDB18E8123}" type="presParOf" srcId="{F5FC0F36-847E-4B1B-9AAF-DCF47AC458B5}" destId="{8F57F783-0C02-4894-8AE7-136E4AD306F1}" srcOrd="1" destOrd="0" presId="urn:microsoft.com/office/officeart/2005/8/layout/hierarchy1"/>
    <dgm:cxn modelId="{7D005A83-540A-4DA9-91F3-B361F386D9C4}" type="presParOf" srcId="{A4C9922A-6451-4AD1-966C-432B048068B6}" destId="{6F65AC6E-14D9-4FE3-AB66-F1B871837C2B}" srcOrd="1" destOrd="0" presId="urn:microsoft.com/office/officeart/2005/8/layout/hierarchy1"/>
    <dgm:cxn modelId="{237833D4-4CAE-4DDD-89DE-85F7193AA222}" type="presParOf" srcId="{40384F58-94A0-41A1-AABE-427959E98EF0}" destId="{0A193125-A547-4AB9-9FF0-3A5C6F7F8EE5}" srcOrd="1" destOrd="0" presId="urn:microsoft.com/office/officeart/2005/8/layout/hierarchy1"/>
    <dgm:cxn modelId="{1F56CE86-B7AA-4E4D-A7E5-039A4C3D4E38}" type="presParOf" srcId="{0A193125-A547-4AB9-9FF0-3A5C6F7F8EE5}" destId="{2733A31C-0D19-4CCD-B48B-D1CF24D0480B}" srcOrd="0" destOrd="0" presId="urn:microsoft.com/office/officeart/2005/8/layout/hierarchy1"/>
    <dgm:cxn modelId="{3CE28B59-7887-4576-97BF-C4EE0C242DFF}" type="presParOf" srcId="{2733A31C-0D19-4CCD-B48B-D1CF24D0480B}" destId="{6E262BCB-50E0-4186-8C9C-A4A8E03C353A}" srcOrd="0" destOrd="0" presId="urn:microsoft.com/office/officeart/2005/8/layout/hierarchy1"/>
    <dgm:cxn modelId="{86630099-0137-4829-8FED-525D7E1F543C}" type="presParOf" srcId="{2733A31C-0D19-4CCD-B48B-D1CF24D0480B}" destId="{AF9A689E-E91E-4850-8CBF-E7BD28B23FC5}" srcOrd="1" destOrd="0" presId="urn:microsoft.com/office/officeart/2005/8/layout/hierarchy1"/>
    <dgm:cxn modelId="{E4DB61D6-4A9F-4067-A896-F1F56144207E}" type="presParOf" srcId="{0A193125-A547-4AB9-9FF0-3A5C6F7F8EE5}" destId="{056CC416-BE2C-4653-AC14-B09D2ABC0F8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C4DFA9-D7D6-4E3B-82B0-804AFE66FD4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919AB79-2E77-4319-BF7B-E480BAB6EBE6}">
      <dgm:prSet/>
      <dgm:spPr/>
      <dgm:t>
        <a:bodyPr/>
        <a:lstStyle/>
        <a:p>
          <a:r>
            <a:rPr lang="en-US"/>
            <a:t>Students will vote on a student who is graduating for Valedictorian.  The criteria of the valedictorian is as follows:</a:t>
          </a:r>
        </a:p>
      </dgm:t>
    </dgm:pt>
    <dgm:pt modelId="{B9DB8B9F-CA4F-4669-9D6F-7D90F5844B80}" type="parTrans" cxnId="{DDD110C8-C613-4105-885B-038EE5D877DB}">
      <dgm:prSet/>
      <dgm:spPr/>
      <dgm:t>
        <a:bodyPr/>
        <a:lstStyle/>
        <a:p>
          <a:endParaRPr lang="en-US"/>
        </a:p>
      </dgm:t>
    </dgm:pt>
    <dgm:pt modelId="{85EA654E-CB93-4C3B-91DF-F3E228745A3E}" type="sibTrans" cxnId="{DDD110C8-C613-4105-885B-038EE5D877DB}">
      <dgm:prSet/>
      <dgm:spPr/>
      <dgm:t>
        <a:bodyPr/>
        <a:lstStyle/>
        <a:p>
          <a:endParaRPr lang="en-US"/>
        </a:p>
      </dgm:t>
    </dgm:pt>
    <dgm:pt modelId="{77DEE249-C7E5-43A0-9559-9CCF257EEC00}">
      <dgm:prSet/>
      <dgm:spPr/>
      <dgm:t>
        <a:bodyPr/>
        <a:lstStyle/>
        <a:p>
          <a:r>
            <a:rPr lang="en-US"/>
            <a:t>Academic Commitment</a:t>
          </a:r>
        </a:p>
      </dgm:t>
    </dgm:pt>
    <dgm:pt modelId="{3EF88490-F424-4001-A9DD-327064D85C97}" type="parTrans" cxnId="{F30AC06B-9706-473F-8274-AC438047402F}">
      <dgm:prSet/>
      <dgm:spPr/>
      <dgm:t>
        <a:bodyPr/>
        <a:lstStyle/>
        <a:p>
          <a:endParaRPr lang="en-US"/>
        </a:p>
      </dgm:t>
    </dgm:pt>
    <dgm:pt modelId="{D81F83AE-94AD-4DAB-AE4B-BCCE8EFC26B6}" type="sibTrans" cxnId="{F30AC06B-9706-473F-8274-AC438047402F}">
      <dgm:prSet/>
      <dgm:spPr/>
      <dgm:t>
        <a:bodyPr/>
        <a:lstStyle/>
        <a:p>
          <a:endParaRPr lang="en-US"/>
        </a:p>
      </dgm:t>
    </dgm:pt>
    <dgm:pt modelId="{4830C4E8-1916-4B55-AF98-395BAE948F15}">
      <dgm:prSet/>
      <dgm:spPr/>
      <dgm:t>
        <a:bodyPr/>
        <a:lstStyle/>
        <a:p>
          <a:r>
            <a:rPr lang="en-US"/>
            <a:t>Positive contribution to the spirit of the Westmount </a:t>
          </a:r>
          <a:r>
            <a:rPr lang="en-US">
              <a:latin typeface="Corbel" panose="020B0503020204020204"/>
            </a:rPr>
            <a:t>student</a:t>
          </a:r>
          <a:r>
            <a:rPr lang="en-US"/>
            <a:t> body</a:t>
          </a:r>
        </a:p>
      </dgm:t>
    </dgm:pt>
    <dgm:pt modelId="{91293722-45BA-4F01-A87A-0C3035702B4F}" type="parTrans" cxnId="{D62F36E9-D400-4600-BF11-167DCF85AE07}">
      <dgm:prSet/>
      <dgm:spPr/>
      <dgm:t>
        <a:bodyPr/>
        <a:lstStyle/>
        <a:p>
          <a:endParaRPr lang="en-US"/>
        </a:p>
      </dgm:t>
    </dgm:pt>
    <dgm:pt modelId="{9D87BB40-92EC-4DF2-93FA-F68A850BACB3}" type="sibTrans" cxnId="{D62F36E9-D400-4600-BF11-167DCF85AE07}">
      <dgm:prSet/>
      <dgm:spPr/>
      <dgm:t>
        <a:bodyPr/>
        <a:lstStyle/>
        <a:p>
          <a:endParaRPr lang="en-US"/>
        </a:p>
      </dgm:t>
    </dgm:pt>
    <dgm:pt modelId="{44C6C424-8C81-4FA2-9CAF-BA385970B698}">
      <dgm:prSet/>
      <dgm:spPr/>
      <dgm:t>
        <a:bodyPr/>
        <a:lstStyle/>
        <a:p>
          <a:r>
            <a:rPr lang="en-US"/>
            <a:t>Leadership roles</a:t>
          </a:r>
        </a:p>
      </dgm:t>
    </dgm:pt>
    <dgm:pt modelId="{1C2F1461-BDDC-483E-81D1-1736F60C6187}" type="parTrans" cxnId="{20389BCF-5919-40F3-8F67-1606B9788FAE}">
      <dgm:prSet/>
      <dgm:spPr/>
      <dgm:t>
        <a:bodyPr/>
        <a:lstStyle/>
        <a:p>
          <a:endParaRPr lang="en-US"/>
        </a:p>
      </dgm:t>
    </dgm:pt>
    <dgm:pt modelId="{F44C2EBB-9A0A-48E6-8241-73FB5A76BE81}" type="sibTrans" cxnId="{20389BCF-5919-40F3-8F67-1606B9788FAE}">
      <dgm:prSet/>
      <dgm:spPr/>
      <dgm:t>
        <a:bodyPr/>
        <a:lstStyle/>
        <a:p>
          <a:endParaRPr lang="en-US"/>
        </a:p>
      </dgm:t>
    </dgm:pt>
    <dgm:pt modelId="{194E9103-DAAF-4AF0-BC2D-81186ACCB19F}" type="pres">
      <dgm:prSet presAssocID="{19C4DFA9-D7D6-4E3B-82B0-804AFE66FD43}" presName="linear" presStyleCnt="0">
        <dgm:presLayoutVars>
          <dgm:animLvl val="lvl"/>
          <dgm:resizeHandles val="exact"/>
        </dgm:presLayoutVars>
      </dgm:prSet>
      <dgm:spPr/>
    </dgm:pt>
    <dgm:pt modelId="{E92AD7DD-710F-4B4F-BCA7-F8693CBED568}" type="pres">
      <dgm:prSet presAssocID="{0919AB79-2E77-4319-BF7B-E480BAB6EBE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EC0BF5D-326A-4215-BA47-6D4888DB04F0}" type="pres">
      <dgm:prSet presAssocID="{0919AB79-2E77-4319-BF7B-E480BAB6EBE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8E4290E-7344-4BB0-B84D-A6F4A16AA97A}" type="presOf" srcId="{44C6C424-8C81-4FA2-9CAF-BA385970B698}" destId="{AEC0BF5D-326A-4215-BA47-6D4888DB04F0}" srcOrd="0" destOrd="2" presId="urn:microsoft.com/office/officeart/2005/8/layout/vList2"/>
    <dgm:cxn modelId="{8BF58561-3067-499A-866F-785A02AEFA70}" type="presOf" srcId="{0919AB79-2E77-4319-BF7B-E480BAB6EBE6}" destId="{E92AD7DD-710F-4B4F-BCA7-F8693CBED568}" srcOrd="0" destOrd="0" presId="urn:microsoft.com/office/officeart/2005/8/layout/vList2"/>
    <dgm:cxn modelId="{AF923945-E8C9-4F1E-9C99-5FE6F6B4932C}" type="presOf" srcId="{4830C4E8-1916-4B55-AF98-395BAE948F15}" destId="{AEC0BF5D-326A-4215-BA47-6D4888DB04F0}" srcOrd="0" destOrd="1" presId="urn:microsoft.com/office/officeart/2005/8/layout/vList2"/>
    <dgm:cxn modelId="{F30AC06B-9706-473F-8274-AC438047402F}" srcId="{0919AB79-2E77-4319-BF7B-E480BAB6EBE6}" destId="{77DEE249-C7E5-43A0-9559-9CCF257EEC00}" srcOrd="0" destOrd="0" parTransId="{3EF88490-F424-4001-A9DD-327064D85C97}" sibTransId="{D81F83AE-94AD-4DAB-AE4B-BCCE8EFC26B6}"/>
    <dgm:cxn modelId="{1E138B58-C272-475F-AA04-C04EC4180071}" type="presOf" srcId="{19C4DFA9-D7D6-4E3B-82B0-804AFE66FD43}" destId="{194E9103-DAAF-4AF0-BC2D-81186ACCB19F}" srcOrd="0" destOrd="0" presId="urn:microsoft.com/office/officeart/2005/8/layout/vList2"/>
    <dgm:cxn modelId="{52E19EAF-EDF6-45C2-8F46-38DD1B3B046B}" type="presOf" srcId="{77DEE249-C7E5-43A0-9559-9CCF257EEC00}" destId="{AEC0BF5D-326A-4215-BA47-6D4888DB04F0}" srcOrd="0" destOrd="0" presId="urn:microsoft.com/office/officeart/2005/8/layout/vList2"/>
    <dgm:cxn modelId="{DDD110C8-C613-4105-885B-038EE5D877DB}" srcId="{19C4DFA9-D7D6-4E3B-82B0-804AFE66FD43}" destId="{0919AB79-2E77-4319-BF7B-E480BAB6EBE6}" srcOrd="0" destOrd="0" parTransId="{B9DB8B9F-CA4F-4669-9D6F-7D90F5844B80}" sibTransId="{85EA654E-CB93-4C3B-91DF-F3E228745A3E}"/>
    <dgm:cxn modelId="{20389BCF-5919-40F3-8F67-1606B9788FAE}" srcId="{0919AB79-2E77-4319-BF7B-E480BAB6EBE6}" destId="{44C6C424-8C81-4FA2-9CAF-BA385970B698}" srcOrd="2" destOrd="0" parTransId="{1C2F1461-BDDC-483E-81D1-1736F60C6187}" sibTransId="{F44C2EBB-9A0A-48E6-8241-73FB5A76BE81}"/>
    <dgm:cxn modelId="{D62F36E9-D400-4600-BF11-167DCF85AE07}" srcId="{0919AB79-2E77-4319-BF7B-E480BAB6EBE6}" destId="{4830C4E8-1916-4B55-AF98-395BAE948F15}" srcOrd="1" destOrd="0" parTransId="{91293722-45BA-4F01-A87A-0C3035702B4F}" sibTransId="{9D87BB40-92EC-4DF2-93FA-F68A850BACB3}"/>
    <dgm:cxn modelId="{AABF1C54-69BE-4B26-807E-331854565796}" type="presParOf" srcId="{194E9103-DAAF-4AF0-BC2D-81186ACCB19F}" destId="{E92AD7DD-710F-4B4F-BCA7-F8693CBED568}" srcOrd="0" destOrd="0" presId="urn:microsoft.com/office/officeart/2005/8/layout/vList2"/>
    <dgm:cxn modelId="{3DBB563E-8D0F-4AED-A3FC-625D3FB258CD}" type="presParOf" srcId="{194E9103-DAAF-4AF0-BC2D-81186ACCB19F}" destId="{AEC0BF5D-326A-4215-BA47-6D4888DB04F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CD5886-9126-466A-B67C-E05B9E79B79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0BE6783-2F8C-40F8-8374-944C6DAC61E9}">
      <dgm:prSet/>
      <dgm:spPr/>
      <dgm:t>
        <a:bodyPr/>
        <a:lstStyle/>
        <a:p>
          <a:r>
            <a:rPr lang="en-US"/>
            <a:t>You may nominate yourself or another individual (please ensure this individual would like this position)</a:t>
          </a:r>
        </a:p>
      </dgm:t>
    </dgm:pt>
    <dgm:pt modelId="{EB0FBF88-D023-4665-B173-CDB6B0ACCBF8}" type="parTrans" cxnId="{0F75B2D4-710A-4349-88A1-790F49D9A0CE}">
      <dgm:prSet/>
      <dgm:spPr/>
      <dgm:t>
        <a:bodyPr/>
        <a:lstStyle/>
        <a:p>
          <a:endParaRPr lang="en-US"/>
        </a:p>
      </dgm:t>
    </dgm:pt>
    <dgm:pt modelId="{92D08968-BD32-4DA2-8B85-2A80BD082CD6}" type="sibTrans" cxnId="{0F75B2D4-710A-4349-88A1-790F49D9A0CE}">
      <dgm:prSet/>
      <dgm:spPr/>
      <dgm:t>
        <a:bodyPr/>
        <a:lstStyle/>
        <a:p>
          <a:endParaRPr lang="en-US"/>
        </a:p>
      </dgm:t>
    </dgm:pt>
    <dgm:pt modelId="{F4CDBFCE-EC29-4984-89B9-FE33E3F40104}">
      <dgm:prSet/>
      <dgm:spPr/>
      <dgm:t>
        <a:bodyPr/>
        <a:lstStyle/>
        <a:p>
          <a:r>
            <a:rPr lang="en-US"/>
            <a:t>You will fill out the Microsoft form and submit it no later than May 11th. </a:t>
          </a:r>
        </a:p>
      </dgm:t>
    </dgm:pt>
    <dgm:pt modelId="{ADF40AA9-2F48-4013-B27B-A1F7124C549A}" type="parTrans" cxnId="{19DAC467-CA55-4171-9C55-A03EF2302F8C}">
      <dgm:prSet/>
      <dgm:spPr/>
      <dgm:t>
        <a:bodyPr/>
        <a:lstStyle/>
        <a:p>
          <a:endParaRPr lang="en-US"/>
        </a:p>
      </dgm:t>
    </dgm:pt>
    <dgm:pt modelId="{818CC487-8412-487D-9D40-35DD0281B0B1}" type="sibTrans" cxnId="{19DAC467-CA55-4171-9C55-A03EF2302F8C}">
      <dgm:prSet/>
      <dgm:spPr/>
      <dgm:t>
        <a:bodyPr/>
        <a:lstStyle/>
        <a:p>
          <a:endParaRPr lang="en-US"/>
        </a:p>
      </dgm:t>
    </dgm:pt>
    <dgm:pt modelId="{49CEABE6-6DF2-4EC1-86DA-F99EF612E478}">
      <dgm:prSet/>
      <dgm:spPr/>
      <dgm:t>
        <a:bodyPr/>
        <a:lstStyle/>
        <a:p>
          <a:r>
            <a:rPr lang="en-US"/>
            <a:t>Candidates will be determined.  We will take the top 3 candidates.</a:t>
          </a:r>
        </a:p>
      </dgm:t>
    </dgm:pt>
    <dgm:pt modelId="{B21263F3-6DA2-4F31-A44B-D83AB848327C}" type="parTrans" cxnId="{EA7AFA4F-BA8F-43D7-B184-11601D777A34}">
      <dgm:prSet/>
      <dgm:spPr/>
      <dgm:t>
        <a:bodyPr/>
        <a:lstStyle/>
        <a:p>
          <a:endParaRPr lang="en-US"/>
        </a:p>
      </dgm:t>
    </dgm:pt>
    <dgm:pt modelId="{A9B6350E-0C69-4C90-95DE-CCD76147D162}" type="sibTrans" cxnId="{EA7AFA4F-BA8F-43D7-B184-11601D777A34}">
      <dgm:prSet/>
      <dgm:spPr/>
      <dgm:t>
        <a:bodyPr/>
        <a:lstStyle/>
        <a:p>
          <a:endParaRPr lang="en-US"/>
        </a:p>
      </dgm:t>
    </dgm:pt>
    <dgm:pt modelId="{5929A863-334E-4236-B0D2-E6E4E21E8168}">
      <dgm:prSet/>
      <dgm:spPr/>
      <dgm:t>
        <a:bodyPr/>
        <a:lstStyle/>
        <a:p>
          <a:r>
            <a:rPr lang="en-US"/>
            <a:t>Candidates will submit a 2-minute speech on Flipgrid that speaks to why they should be the 2022 Class Valedictorian</a:t>
          </a:r>
        </a:p>
      </dgm:t>
    </dgm:pt>
    <dgm:pt modelId="{1130515C-519F-4A9F-A66F-DFE6B60432C4}" type="parTrans" cxnId="{DAEBF326-3DDA-4CB2-A3E4-BDC8497F330C}">
      <dgm:prSet/>
      <dgm:spPr/>
      <dgm:t>
        <a:bodyPr/>
        <a:lstStyle/>
        <a:p>
          <a:endParaRPr lang="en-US"/>
        </a:p>
      </dgm:t>
    </dgm:pt>
    <dgm:pt modelId="{613A6D16-FA22-49B7-B05E-EF1C5052ECDB}" type="sibTrans" cxnId="{DAEBF326-3DDA-4CB2-A3E4-BDC8497F330C}">
      <dgm:prSet/>
      <dgm:spPr/>
      <dgm:t>
        <a:bodyPr/>
        <a:lstStyle/>
        <a:p>
          <a:endParaRPr lang="en-US"/>
        </a:p>
      </dgm:t>
    </dgm:pt>
    <dgm:pt modelId="{74BE6210-5244-4E03-BC82-2C1A859B8DE3}">
      <dgm:prSet/>
      <dgm:spPr/>
      <dgm:t>
        <a:bodyPr/>
        <a:lstStyle/>
        <a:p>
          <a:r>
            <a:rPr lang="en-US"/>
            <a:t>Voting will run from May 16-19.  The successful candidate will be announced on May 20th. </a:t>
          </a:r>
        </a:p>
      </dgm:t>
    </dgm:pt>
    <dgm:pt modelId="{CF87728C-FF7D-4343-9D43-16E0A0E4B334}" type="parTrans" cxnId="{B1C51201-3456-4039-89C4-359C07AFC230}">
      <dgm:prSet/>
      <dgm:spPr/>
      <dgm:t>
        <a:bodyPr/>
        <a:lstStyle/>
        <a:p>
          <a:endParaRPr lang="en-US"/>
        </a:p>
      </dgm:t>
    </dgm:pt>
    <dgm:pt modelId="{05040C93-04E2-49E8-884E-D84709A25D29}" type="sibTrans" cxnId="{B1C51201-3456-4039-89C4-359C07AFC230}">
      <dgm:prSet/>
      <dgm:spPr/>
      <dgm:t>
        <a:bodyPr/>
        <a:lstStyle/>
        <a:p>
          <a:endParaRPr lang="en-US"/>
        </a:p>
      </dgm:t>
    </dgm:pt>
    <dgm:pt modelId="{D36F5337-AA97-41E1-BAEF-93FD02A69054}">
      <dgm:prSet/>
      <dgm:spPr/>
      <dgm:t>
        <a:bodyPr/>
        <a:lstStyle/>
        <a:p>
          <a:r>
            <a:rPr lang="en-US"/>
            <a:t>The successful candidate will work with a Westmount teacher to prepare a speech to read at Commencement.</a:t>
          </a:r>
        </a:p>
      </dgm:t>
    </dgm:pt>
    <dgm:pt modelId="{1AF3869C-232E-4F17-841E-2BEED363C3CF}" type="parTrans" cxnId="{63199F97-9D01-468A-B180-7B91013DB834}">
      <dgm:prSet/>
      <dgm:spPr/>
      <dgm:t>
        <a:bodyPr/>
        <a:lstStyle/>
        <a:p>
          <a:endParaRPr lang="en-US"/>
        </a:p>
      </dgm:t>
    </dgm:pt>
    <dgm:pt modelId="{CDF99FE0-1AB9-4372-ABF8-BB2CE5572221}" type="sibTrans" cxnId="{63199F97-9D01-468A-B180-7B91013DB834}">
      <dgm:prSet/>
      <dgm:spPr/>
      <dgm:t>
        <a:bodyPr/>
        <a:lstStyle/>
        <a:p>
          <a:endParaRPr lang="en-US"/>
        </a:p>
      </dgm:t>
    </dgm:pt>
    <dgm:pt modelId="{0BCD0D04-ED74-4505-A147-574C3DA2F337}" type="pres">
      <dgm:prSet presAssocID="{1BCD5886-9126-466A-B67C-E05B9E79B790}" presName="linear" presStyleCnt="0">
        <dgm:presLayoutVars>
          <dgm:animLvl val="lvl"/>
          <dgm:resizeHandles val="exact"/>
        </dgm:presLayoutVars>
      </dgm:prSet>
      <dgm:spPr/>
    </dgm:pt>
    <dgm:pt modelId="{D5C41AA6-22F6-41A9-B78F-DB2CB54221C4}" type="pres">
      <dgm:prSet presAssocID="{40BE6783-2F8C-40F8-8374-944C6DAC61E9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3761052-7A47-428B-B811-2DE15CD4F425}" type="pres">
      <dgm:prSet presAssocID="{92D08968-BD32-4DA2-8B85-2A80BD082CD6}" presName="spacer" presStyleCnt="0"/>
      <dgm:spPr/>
    </dgm:pt>
    <dgm:pt modelId="{E6FC67F9-605E-4A81-9E9D-A4367F470938}" type="pres">
      <dgm:prSet presAssocID="{F4CDBFCE-EC29-4984-89B9-FE33E3F4010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AA1E303-5719-4A17-A928-57FA34151BD5}" type="pres">
      <dgm:prSet presAssocID="{818CC487-8412-487D-9D40-35DD0281B0B1}" presName="spacer" presStyleCnt="0"/>
      <dgm:spPr/>
    </dgm:pt>
    <dgm:pt modelId="{CC2B87ED-132A-4572-958B-B212859A378C}" type="pres">
      <dgm:prSet presAssocID="{49CEABE6-6DF2-4EC1-86DA-F99EF612E47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F65C9E7-42B2-4BFE-8EC8-F82A1AF8ACC9}" type="pres">
      <dgm:prSet presAssocID="{A9B6350E-0C69-4C90-95DE-CCD76147D162}" presName="spacer" presStyleCnt="0"/>
      <dgm:spPr/>
    </dgm:pt>
    <dgm:pt modelId="{19D228F6-28EC-4674-9B70-DF5B1B51EC76}" type="pres">
      <dgm:prSet presAssocID="{5929A863-334E-4236-B0D2-E6E4E21E816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1CBD8B4-6D27-4AF3-936A-BE1EA8077F54}" type="pres">
      <dgm:prSet presAssocID="{613A6D16-FA22-49B7-B05E-EF1C5052ECDB}" presName="spacer" presStyleCnt="0"/>
      <dgm:spPr/>
    </dgm:pt>
    <dgm:pt modelId="{2EDC4B92-4C24-4CC8-A143-65C590D8A1A5}" type="pres">
      <dgm:prSet presAssocID="{74BE6210-5244-4E03-BC82-2C1A859B8DE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06B715AB-BD0F-409A-B5E4-14D58458DD3D}" type="pres">
      <dgm:prSet presAssocID="{05040C93-04E2-49E8-884E-D84709A25D29}" presName="spacer" presStyleCnt="0"/>
      <dgm:spPr/>
    </dgm:pt>
    <dgm:pt modelId="{154BEC5E-DCBC-43B9-80FE-CE3C8B0BB931}" type="pres">
      <dgm:prSet presAssocID="{D36F5337-AA97-41E1-BAEF-93FD02A69054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1C51201-3456-4039-89C4-359C07AFC230}" srcId="{1BCD5886-9126-466A-B67C-E05B9E79B790}" destId="{74BE6210-5244-4E03-BC82-2C1A859B8DE3}" srcOrd="4" destOrd="0" parTransId="{CF87728C-FF7D-4343-9D43-16E0A0E4B334}" sibTransId="{05040C93-04E2-49E8-884E-D84709A25D29}"/>
    <dgm:cxn modelId="{A597AE19-FDA9-4D4E-B50D-DD0E9A1726BC}" type="presOf" srcId="{74BE6210-5244-4E03-BC82-2C1A859B8DE3}" destId="{2EDC4B92-4C24-4CC8-A143-65C590D8A1A5}" srcOrd="0" destOrd="0" presId="urn:microsoft.com/office/officeart/2005/8/layout/vList2"/>
    <dgm:cxn modelId="{DAEBF326-3DDA-4CB2-A3E4-BDC8497F330C}" srcId="{1BCD5886-9126-466A-B67C-E05B9E79B790}" destId="{5929A863-334E-4236-B0D2-E6E4E21E8168}" srcOrd="3" destOrd="0" parTransId="{1130515C-519F-4A9F-A66F-DFE6B60432C4}" sibTransId="{613A6D16-FA22-49B7-B05E-EF1C5052ECDB}"/>
    <dgm:cxn modelId="{60458C67-A329-4EF0-B5D3-5B251F1860AB}" type="presOf" srcId="{1BCD5886-9126-466A-B67C-E05B9E79B790}" destId="{0BCD0D04-ED74-4505-A147-574C3DA2F337}" srcOrd="0" destOrd="0" presId="urn:microsoft.com/office/officeart/2005/8/layout/vList2"/>
    <dgm:cxn modelId="{19DAC467-CA55-4171-9C55-A03EF2302F8C}" srcId="{1BCD5886-9126-466A-B67C-E05B9E79B790}" destId="{F4CDBFCE-EC29-4984-89B9-FE33E3F40104}" srcOrd="1" destOrd="0" parTransId="{ADF40AA9-2F48-4013-B27B-A1F7124C549A}" sibTransId="{818CC487-8412-487D-9D40-35DD0281B0B1}"/>
    <dgm:cxn modelId="{EA7AFA4F-BA8F-43D7-B184-11601D777A34}" srcId="{1BCD5886-9126-466A-B67C-E05B9E79B790}" destId="{49CEABE6-6DF2-4EC1-86DA-F99EF612E478}" srcOrd="2" destOrd="0" parTransId="{B21263F3-6DA2-4F31-A44B-D83AB848327C}" sibTransId="{A9B6350E-0C69-4C90-95DE-CCD76147D162}"/>
    <dgm:cxn modelId="{1552137E-5FBE-4668-A11F-F3FA58138DEF}" type="presOf" srcId="{49CEABE6-6DF2-4EC1-86DA-F99EF612E478}" destId="{CC2B87ED-132A-4572-958B-B212859A378C}" srcOrd="0" destOrd="0" presId="urn:microsoft.com/office/officeart/2005/8/layout/vList2"/>
    <dgm:cxn modelId="{E1CA5B83-7821-4B83-86E1-45DFFDE502AA}" type="presOf" srcId="{40BE6783-2F8C-40F8-8374-944C6DAC61E9}" destId="{D5C41AA6-22F6-41A9-B78F-DB2CB54221C4}" srcOrd="0" destOrd="0" presId="urn:microsoft.com/office/officeart/2005/8/layout/vList2"/>
    <dgm:cxn modelId="{63199F97-9D01-468A-B180-7B91013DB834}" srcId="{1BCD5886-9126-466A-B67C-E05B9E79B790}" destId="{D36F5337-AA97-41E1-BAEF-93FD02A69054}" srcOrd="5" destOrd="0" parTransId="{1AF3869C-232E-4F17-841E-2BEED363C3CF}" sibTransId="{CDF99FE0-1AB9-4372-ABF8-BB2CE5572221}"/>
    <dgm:cxn modelId="{9F7586CD-6C97-4615-A0F9-C0D6F29BF532}" type="presOf" srcId="{D36F5337-AA97-41E1-BAEF-93FD02A69054}" destId="{154BEC5E-DCBC-43B9-80FE-CE3C8B0BB931}" srcOrd="0" destOrd="0" presId="urn:microsoft.com/office/officeart/2005/8/layout/vList2"/>
    <dgm:cxn modelId="{0F75B2D4-710A-4349-88A1-790F49D9A0CE}" srcId="{1BCD5886-9126-466A-B67C-E05B9E79B790}" destId="{40BE6783-2F8C-40F8-8374-944C6DAC61E9}" srcOrd="0" destOrd="0" parTransId="{EB0FBF88-D023-4665-B173-CDB6B0ACCBF8}" sibTransId="{92D08968-BD32-4DA2-8B85-2A80BD082CD6}"/>
    <dgm:cxn modelId="{FE607CD6-7B98-45EE-89C8-E27DD801B671}" type="presOf" srcId="{F4CDBFCE-EC29-4984-89B9-FE33E3F40104}" destId="{E6FC67F9-605E-4A81-9E9D-A4367F470938}" srcOrd="0" destOrd="0" presId="urn:microsoft.com/office/officeart/2005/8/layout/vList2"/>
    <dgm:cxn modelId="{32E2C7EA-95AD-41B2-9A75-51FD26CC0E3B}" type="presOf" srcId="{5929A863-334E-4236-B0D2-E6E4E21E8168}" destId="{19D228F6-28EC-4674-9B70-DF5B1B51EC76}" srcOrd="0" destOrd="0" presId="urn:microsoft.com/office/officeart/2005/8/layout/vList2"/>
    <dgm:cxn modelId="{D08536E5-991F-41E2-934D-789372136E53}" type="presParOf" srcId="{0BCD0D04-ED74-4505-A147-574C3DA2F337}" destId="{D5C41AA6-22F6-41A9-B78F-DB2CB54221C4}" srcOrd="0" destOrd="0" presId="urn:microsoft.com/office/officeart/2005/8/layout/vList2"/>
    <dgm:cxn modelId="{86B87C35-0461-44E9-ADF2-5E9EF663FEB5}" type="presParOf" srcId="{0BCD0D04-ED74-4505-A147-574C3DA2F337}" destId="{23761052-7A47-428B-B811-2DE15CD4F425}" srcOrd="1" destOrd="0" presId="urn:microsoft.com/office/officeart/2005/8/layout/vList2"/>
    <dgm:cxn modelId="{F95ADBB1-B9A8-4077-98AE-2C626EB505D5}" type="presParOf" srcId="{0BCD0D04-ED74-4505-A147-574C3DA2F337}" destId="{E6FC67F9-605E-4A81-9E9D-A4367F470938}" srcOrd="2" destOrd="0" presId="urn:microsoft.com/office/officeart/2005/8/layout/vList2"/>
    <dgm:cxn modelId="{51185316-561D-4052-8BA9-08C3E38EE026}" type="presParOf" srcId="{0BCD0D04-ED74-4505-A147-574C3DA2F337}" destId="{8AA1E303-5719-4A17-A928-57FA34151BD5}" srcOrd="3" destOrd="0" presId="urn:microsoft.com/office/officeart/2005/8/layout/vList2"/>
    <dgm:cxn modelId="{B0050F72-577C-4664-8B5A-A3767A96A1A6}" type="presParOf" srcId="{0BCD0D04-ED74-4505-A147-574C3DA2F337}" destId="{CC2B87ED-132A-4572-958B-B212859A378C}" srcOrd="4" destOrd="0" presId="urn:microsoft.com/office/officeart/2005/8/layout/vList2"/>
    <dgm:cxn modelId="{B6E2EE67-0C19-4F03-B825-49ABF6ABACB2}" type="presParOf" srcId="{0BCD0D04-ED74-4505-A147-574C3DA2F337}" destId="{EF65C9E7-42B2-4BFE-8EC8-F82A1AF8ACC9}" srcOrd="5" destOrd="0" presId="urn:microsoft.com/office/officeart/2005/8/layout/vList2"/>
    <dgm:cxn modelId="{3781FBE1-C63B-4C88-ADC5-FFF5D672E03C}" type="presParOf" srcId="{0BCD0D04-ED74-4505-A147-574C3DA2F337}" destId="{19D228F6-28EC-4674-9B70-DF5B1B51EC76}" srcOrd="6" destOrd="0" presId="urn:microsoft.com/office/officeart/2005/8/layout/vList2"/>
    <dgm:cxn modelId="{49A115E1-423E-4E50-A8C5-6FBAEC39C4FD}" type="presParOf" srcId="{0BCD0D04-ED74-4505-A147-574C3DA2F337}" destId="{51CBD8B4-6D27-4AF3-936A-BE1EA8077F54}" srcOrd="7" destOrd="0" presId="urn:microsoft.com/office/officeart/2005/8/layout/vList2"/>
    <dgm:cxn modelId="{5A96536F-9780-4DF6-B38E-91A9F8D945A7}" type="presParOf" srcId="{0BCD0D04-ED74-4505-A147-574C3DA2F337}" destId="{2EDC4B92-4C24-4CC8-A143-65C590D8A1A5}" srcOrd="8" destOrd="0" presId="urn:microsoft.com/office/officeart/2005/8/layout/vList2"/>
    <dgm:cxn modelId="{E9472A36-6F43-4EED-9B14-B0E569469E84}" type="presParOf" srcId="{0BCD0D04-ED74-4505-A147-574C3DA2F337}" destId="{06B715AB-BD0F-409A-B5E4-14D58458DD3D}" srcOrd="9" destOrd="0" presId="urn:microsoft.com/office/officeart/2005/8/layout/vList2"/>
    <dgm:cxn modelId="{DC3EC613-11F8-4EBE-ABA7-8580D2FE2499}" type="presParOf" srcId="{0BCD0D04-ED74-4505-A147-574C3DA2F337}" destId="{154BEC5E-DCBC-43B9-80FE-CE3C8B0BB93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B42AB9-7D7D-4D2D-A5D6-6F2C9D47470A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5E6490-A8FA-4895-A0BF-14042D89826A}">
      <dgm:prSet/>
      <dgm:spPr/>
      <dgm:t>
        <a:bodyPr/>
        <a:lstStyle/>
        <a:p>
          <a:pPr rtl="0"/>
          <a:r>
            <a:rPr lang="en-US"/>
            <a:t>Awards will not be presented at the </a:t>
          </a:r>
          <a:r>
            <a:rPr lang="en-US">
              <a:latin typeface="Corbel" panose="020B0503020204020204"/>
            </a:rPr>
            <a:t>commencement</a:t>
          </a:r>
          <a:r>
            <a:rPr lang="en-US"/>
            <a:t> ceremony this year.</a:t>
          </a:r>
          <a:endParaRPr lang="en-US">
            <a:latin typeface="Corbel" panose="020B0503020204020204"/>
          </a:endParaRPr>
        </a:p>
      </dgm:t>
    </dgm:pt>
    <dgm:pt modelId="{82B03A63-9C2F-4210-BD54-990C139807DB}" type="parTrans" cxnId="{8BECE990-2420-4FA9-A27D-E298142C2FFD}">
      <dgm:prSet/>
      <dgm:spPr/>
      <dgm:t>
        <a:bodyPr/>
        <a:lstStyle/>
        <a:p>
          <a:endParaRPr lang="en-US"/>
        </a:p>
      </dgm:t>
    </dgm:pt>
    <dgm:pt modelId="{35BD9866-AB32-4FF5-AF64-0203573043F3}" type="sibTrans" cxnId="{8BECE990-2420-4FA9-A27D-E298142C2FFD}">
      <dgm:prSet/>
      <dgm:spPr/>
      <dgm:t>
        <a:bodyPr/>
        <a:lstStyle/>
        <a:p>
          <a:endParaRPr lang="en-US"/>
        </a:p>
      </dgm:t>
    </dgm:pt>
    <dgm:pt modelId="{3649FAE8-F92E-41AE-B349-BEE218CAF741}">
      <dgm:prSet/>
      <dgm:spPr/>
      <dgm:t>
        <a:bodyPr/>
        <a:lstStyle/>
        <a:p>
          <a:pPr rtl="0"/>
          <a:r>
            <a:rPr lang="en-US"/>
            <a:t>In order to qualify for the awards, you must fill out the Awards Profile—you were sent this many months ago—it was </a:t>
          </a:r>
          <a:r>
            <a:rPr lang="en-US">
              <a:latin typeface="Corbel" panose="020B0503020204020204"/>
            </a:rPr>
            <a:t>re-sent</a:t>
          </a:r>
          <a:r>
            <a:rPr lang="en-US"/>
            <a:t> to you again—in your school email.</a:t>
          </a:r>
        </a:p>
      </dgm:t>
    </dgm:pt>
    <dgm:pt modelId="{6E1F79BA-1ED1-4C7C-ADFC-54072600C733}" type="parTrans" cxnId="{AA13360A-5518-4D4B-869A-ECB7AEF2DEB9}">
      <dgm:prSet/>
      <dgm:spPr/>
      <dgm:t>
        <a:bodyPr/>
        <a:lstStyle/>
        <a:p>
          <a:endParaRPr lang="en-US"/>
        </a:p>
      </dgm:t>
    </dgm:pt>
    <dgm:pt modelId="{F3B7B822-973C-423A-B326-C089F1250CE3}" type="sibTrans" cxnId="{AA13360A-5518-4D4B-869A-ECB7AEF2DEB9}">
      <dgm:prSet/>
      <dgm:spPr/>
      <dgm:t>
        <a:bodyPr/>
        <a:lstStyle/>
        <a:p>
          <a:endParaRPr lang="en-US"/>
        </a:p>
      </dgm:t>
    </dgm:pt>
    <dgm:pt modelId="{BAE34590-6257-4361-80B2-7B4EBB99C809}">
      <dgm:prSet phldr="0"/>
      <dgm:spPr/>
      <dgm:t>
        <a:bodyPr/>
        <a:lstStyle/>
        <a:p>
          <a:pPr rtl="0"/>
          <a:r>
            <a:rPr lang="en-US">
              <a:latin typeface="Corbel" panose="020B0503020204020204"/>
            </a:rPr>
            <a:t>Award winners</a:t>
          </a:r>
          <a:r>
            <a:rPr lang="en-US"/>
            <a:t> will be published in the </a:t>
          </a:r>
          <a:r>
            <a:rPr lang="en-US">
              <a:latin typeface="Corbel" panose="020B0503020204020204"/>
            </a:rPr>
            <a:t>programme </a:t>
          </a:r>
          <a:r>
            <a:rPr lang="en-US"/>
            <a:t>picked up with your diploma.</a:t>
          </a:r>
        </a:p>
      </dgm:t>
    </dgm:pt>
    <dgm:pt modelId="{BD13A585-D15D-4952-AF59-3427C1E4531C}" type="parTrans" cxnId="{AB9376D2-D740-425B-9088-EAB7897344E3}">
      <dgm:prSet/>
      <dgm:spPr/>
    </dgm:pt>
    <dgm:pt modelId="{58B81BC0-0EE8-4DCE-9D63-7BD9BF4715D7}" type="sibTrans" cxnId="{AB9376D2-D740-425B-9088-EAB7897344E3}">
      <dgm:prSet/>
      <dgm:spPr/>
    </dgm:pt>
    <dgm:pt modelId="{56A92120-7835-4C32-B877-F086746EA563}" type="pres">
      <dgm:prSet presAssocID="{3BB42AB9-7D7D-4D2D-A5D6-6F2C9D47470A}" presName="vert0" presStyleCnt="0">
        <dgm:presLayoutVars>
          <dgm:dir/>
          <dgm:animOne val="branch"/>
          <dgm:animLvl val="lvl"/>
        </dgm:presLayoutVars>
      </dgm:prSet>
      <dgm:spPr/>
    </dgm:pt>
    <dgm:pt modelId="{3F7C1AAE-64F1-4D81-8057-9AECD4F79B68}" type="pres">
      <dgm:prSet presAssocID="{CE5E6490-A8FA-4895-A0BF-14042D89826A}" presName="thickLine" presStyleLbl="alignNode1" presStyleIdx="0" presStyleCnt="3"/>
      <dgm:spPr/>
    </dgm:pt>
    <dgm:pt modelId="{E0CC5871-EC49-4D58-88A0-674A2DF5AD3B}" type="pres">
      <dgm:prSet presAssocID="{CE5E6490-A8FA-4895-A0BF-14042D89826A}" presName="horz1" presStyleCnt="0"/>
      <dgm:spPr/>
    </dgm:pt>
    <dgm:pt modelId="{5395B267-726E-47AC-B226-47BEAC7D8788}" type="pres">
      <dgm:prSet presAssocID="{CE5E6490-A8FA-4895-A0BF-14042D89826A}" presName="tx1" presStyleLbl="revTx" presStyleIdx="0" presStyleCnt="3"/>
      <dgm:spPr/>
    </dgm:pt>
    <dgm:pt modelId="{B40F5F11-D51F-4C52-92F9-5A6297A24A66}" type="pres">
      <dgm:prSet presAssocID="{CE5E6490-A8FA-4895-A0BF-14042D89826A}" presName="vert1" presStyleCnt="0"/>
      <dgm:spPr/>
    </dgm:pt>
    <dgm:pt modelId="{539D1F36-E506-45B8-ACDB-9DD6526E233D}" type="pres">
      <dgm:prSet presAssocID="{BAE34590-6257-4361-80B2-7B4EBB99C809}" presName="thickLine" presStyleLbl="alignNode1" presStyleIdx="1" presStyleCnt="3"/>
      <dgm:spPr/>
    </dgm:pt>
    <dgm:pt modelId="{D14EB395-00FD-4FE3-BFED-3AEFF3154004}" type="pres">
      <dgm:prSet presAssocID="{BAE34590-6257-4361-80B2-7B4EBB99C809}" presName="horz1" presStyleCnt="0"/>
      <dgm:spPr/>
    </dgm:pt>
    <dgm:pt modelId="{AA81C634-BF00-4B0D-9DA0-C1402147508B}" type="pres">
      <dgm:prSet presAssocID="{BAE34590-6257-4361-80B2-7B4EBB99C809}" presName="tx1" presStyleLbl="revTx" presStyleIdx="1" presStyleCnt="3"/>
      <dgm:spPr/>
    </dgm:pt>
    <dgm:pt modelId="{D1B251FE-725D-4614-A490-2F508C4C1F69}" type="pres">
      <dgm:prSet presAssocID="{BAE34590-6257-4361-80B2-7B4EBB99C809}" presName="vert1" presStyleCnt="0"/>
      <dgm:spPr/>
    </dgm:pt>
    <dgm:pt modelId="{C6EEC352-BF7C-4567-ADBB-37E2DA97E919}" type="pres">
      <dgm:prSet presAssocID="{3649FAE8-F92E-41AE-B349-BEE218CAF741}" presName="thickLine" presStyleLbl="alignNode1" presStyleIdx="2" presStyleCnt="3"/>
      <dgm:spPr/>
    </dgm:pt>
    <dgm:pt modelId="{6169FC57-8FE4-4363-BE51-A038244A3E0B}" type="pres">
      <dgm:prSet presAssocID="{3649FAE8-F92E-41AE-B349-BEE218CAF741}" presName="horz1" presStyleCnt="0"/>
      <dgm:spPr/>
    </dgm:pt>
    <dgm:pt modelId="{015F8BDD-0E7A-41DE-B70F-3E2EA23AA59D}" type="pres">
      <dgm:prSet presAssocID="{3649FAE8-F92E-41AE-B349-BEE218CAF741}" presName="tx1" presStyleLbl="revTx" presStyleIdx="2" presStyleCnt="3"/>
      <dgm:spPr/>
    </dgm:pt>
    <dgm:pt modelId="{08BE71D0-0418-4D4F-AE1C-5452C6F40296}" type="pres">
      <dgm:prSet presAssocID="{3649FAE8-F92E-41AE-B349-BEE218CAF741}" presName="vert1" presStyleCnt="0"/>
      <dgm:spPr/>
    </dgm:pt>
  </dgm:ptLst>
  <dgm:cxnLst>
    <dgm:cxn modelId="{AA13360A-5518-4D4B-869A-ECB7AEF2DEB9}" srcId="{3BB42AB9-7D7D-4D2D-A5D6-6F2C9D47470A}" destId="{3649FAE8-F92E-41AE-B349-BEE218CAF741}" srcOrd="2" destOrd="0" parTransId="{6E1F79BA-1ED1-4C7C-ADFC-54072600C733}" sibTransId="{F3B7B822-973C-423A-B326-C089F1250CE3}"/>
    <dgm:cxn modelId="{5F624D22-AE65-45E0-B9DC-8A27CCCEBCBB}" type="presOf" srcId="{BAE34590-6257-4361-80B2-7B4EBB99C809}" destId="{AA81C634-BF00-4B0D-9DA0-C1402147508B}" srcOrd="0" destOrd="0" presId="urn:microsoft.com/office/officeart/2008/layout/LinedList"/>
    <dgm:cxn modelId="{B893B13F-E7BE-4EC4-8F54-8407CA750406}" type="presOf" srcId="{3649FAE8-F92E-41AE-B349-BEE218CAF741}" destId="{015F8BDD-0E7A-41DE-B70F-3E2EA23AA59D}" srcOrd="0" destOrd="0" presId="urn:microsoft.com/office/officeart/2008/layout/LinedList"/>
    <dgm:cxn modelId="{39269252-7601-4620-8E75-C6DB0AD45A84}" type="presOf" srcId="{CE5E6490-A8FA-4895-A0BF-14042D89826A}" destId="{5395B267-726E-47AC-B226-47BEAC7D8788}" srcOrd="0" destOrd="0" presId="urn:microsoft.com/office/officeart/2008/layout/LinedList"/>
    <dgm:cxn modelId="{8BECE990-2420-4FA9-A27D-E298142C2FFD}" srcId="{3BB42AB9-7D7D-4D2D-A5D6-6F2C9D47470A}" destId="{CE5E6490-A8FA-4895-A0BF-14042D89826A}" srcOrd="0" destOrd="0" parTransId="{82B03A63-9C2F-4210-BD54-990C139807DB}" sibTransId="{35BD9866-AB32-4FF5-AF64-0203573043F3}"/>
    <dgm:cxn modelId="{AB9376D2-D740-425B-9088-EAB7897344E3}" srcId="{3BB42AB9-7D7D-4D2D-A5D6-6F2C9D47470A}" destId="{BAE34590-6257-4361-80B2-7B4EBB99C809}" srcOrd="1" destOrd="0" parTransId="{BD13A585-D15D-4952-AF59-3427C1E4531C}" sibTransId="{58B81BC0-0EE8-4DCE-9D63-7BD9BF4715D7}"/>
    <dgm:cxn modelId="{9305D0ED-4C71-4F71-9517-D709900415A9}" type="presOf" srcId="{3BB42AB9-7D7D-4D2D-A5D6-6F2C9D47470A}" destId="{56A92120-7835-4C32-B877-F086746EA563}" srcOrd="0" destOrd="0" presId="urn:microsoft.com/office/officeart/2008/layout/LinedList"/>
    <dgm:cxn modelId="{5FC8998F-4821-416F-93E6-E59E8444849D}" type="presParOf" srcId="{56A92120-7835-4C32-B877-F086746EA563}" destId="{3F7C1AAE-64F1-4D81-8057-9AECD4F79B68}" srcOrd="0" destOrd="0" presId="urn:microsoft.com/office/officeart/2008/layout/LinedList"/>
    <dgm:cxn modelId="{F51D9E39-9876-44AF-98EC-936F7455760E}" type="presParOf" srcId="{56A92120-7835-4C32-B877-F086746EA563}" destId="{E0CC5871-EC49-4D58-88A0-674A2DF5AD3B}" srcOrd="1" destOrd="0" presId="urn:microsoft.com/office/officeart/2008/layout/LinedList"/>
    <dgm:cxn modelId="{8273AA3F-0818-4CA3-B5D7-8FF5294E47AE}" type="presParOf" srcId="{E0CC5871-EC49-4D58-88A0-674A2DF5AD3B}" destId="{5395B267-726E-47AC-B226-47BEAC7D8788}" srcOrd="0" destOrd="0" presId="urn:microsoft.com/office/officeart/2008/layout/LinedList"/>
    <dgm:cxn modelId="{6CF74200-4C66-4F15-8ECC-3D76BB9CB027}" type="presParOf" srcId="{E0CC5871-EC49-4D58-88A0-674A2DF5AD3B}" destId="{B40F5F11-D51F-4C52-92F9-5A6297A24A66}" srcOrd="1" destOrd="0" presId="urn:microsoft.com/office/officeart/2008/layout/LinedList"/>
    <dgm:cxn modelId="{A70BBE9F-E4FB-45B1-8409-0B7F5D8592F5}" type="presParOf" srcId="{56A92120-7835-4C32-B877-F086746EA563}" destId="{539D1F36-E506-45B8-ACDB-9DD6526E233D}" srcOrd="2" destOrd="0" presId="urn:microsoft.com/office/officeart/2008/layout/LinedList"/>
    <dgm:cxn modelId="{CFA6F610-E910-422B-9AED-28928A92CD61}" type="presParOf" srcId="{56A92120-7835-4C32-B877-F086746EA563}" destId="{D14EB395-00FD-4FE3-BFED-3AEFF3154004}" srcOrd="3" destOrd="0" presId="urn:microsoft.com/office/officeart/2008/layout/LinedList"/>
    <dgm:cxn modelId="{F679E2C2-797B-40B9-889C-C397E16EF8C9}" type="presParOf" srcId="{D14EB395-00FD-4FE3-BFED-3AEFF3154004}" destId="{AA81C634-BF00-4B0D-9DA0-C1402147508B}" srcOrd="0" destOrd="0" presId="urn:microsoft.com/office/officeart/2008/layout/LinedList"/>
    <dgm:cxn modelId="{63A3D266-A466-407F-AF01-627545B552B9}" type="presParOf" srcId="{D14EB395-00FD-4FE3-BFED-3AEFF3154004}" destId="{D1B251FE-725D-4614-A490-2F508C4C1F69}" srcOrd="1" destOrd="0" presId="urn:microsoft.com/office/officeart/2008/layout/LinedList"/>
    <dgm:cxn modelId="{8665E8F3-AEC5-43E5-951A-9FF2568E84D2}" type="presParOf" srcId="{56A92120-7835-4C32-B877-F086746EA563}" destId="{C6EEC352-BF7C-4567-ADBB-37E2DA97E919}" srcOrd="4" destOrd="0" presId="urn:microsoft.com/office/officeart/2008/layout/LinedList"/>
    <dgm:cxn modelId="{686855AA-DABB-4E44-9AF6-F0BCFDCE94E1}" type="presParOf" srcId="{56A92120-7835-4C32-B877-F086746EA563}" destId="{6169FC57-8FE4-4363-BE51-A038244A3E0B}" srcOrd="5" destOrd="0" presId="urn:microsoft.com/office/officeart/2008/layout/LinedList"/>
    <dgm:cxn modelId="{598F6E45-40DC-4D26-8EBB-77C344AA256A}" type="presParOf" srcId="{6169FC57-8FE4-4363-BE51-A038244A3E0B}" destId="{015F8BDD-0E7A-41DE-B70F-3E2EA23AA59D}" srcOrd="0" destOrd="0" presId="urn:microsoft.com/office/officeart/2008/layout/LinedList"/>
    <dgm:cxn modelId="{2433CA8C-46F0-4102-ACFD-CD7ECE7FBEA5}" type="presParOf" srcId="{6169FC57-8FE4-4363-BE51-A038244A3E0B}" destId="{08BE71D0-0418-4D4F-AE1C-5452C6F4029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3BEB15E-E9EC-42C2-9C64-96075835BF68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365C764-3046-4AA2-965E-E7354076D73F}">
      <dgm:prSet/>
      <dgm:spPr/>
      <dgm:t>
        <a:bodyPr/>
        <a:lstStyle/>
        <a:p>
          <a:pPr rtl="0"/>
          <a:r>
            <a:rPr lang="en-US"/>
            <a:t>OSAP </a:t>
          </a:r>
          <a:r>
            <a:rPr lang="en-US">
              <a:latin typeface="Corbel" panose="020B0503020204020204"/>
            </a:rPr>
            <a:t>Presentation - May 10 at 4pm (Virtual) </a:t>
          </a:r>
          <a:r>
            <a:rPr lang="en-US">
              <a:latin typeface="Corbel" panose="020B0503020204020204"/>
              <a:hlinkClick xmlns:r="http://schemas.openxmlformats.org/officeDocument/2006/relationships" r:id="rId1"/>
            </a:rPr>
            <a:t>OSAP Presentation- It is going to cost you what?</a:t>
          </a:r>
          <a:endParaRPr lang="en-US">
            <a:hlinkClick xmlns:r="http://schemas.openxmlformats.org/officeDocument/2006/relationships" r:id="rId1"/>
          </a:endParaRPr>
        </a:p>
      </dgm:t>
    </dgm:pt>
    <dgm:pt modelId="{AAC59B38-B2C7-4B13-B5E8-36930E9BD23A}" type="parTrans" cxnId="{EA781791-14B0-41AD-8816-B75A987BC973}">
      <dgm:prSet/>
      <dgm:spPr/>
      <dgm:t>
        <a:bodyPr/>
        <a:lstStyle/>
        <a:p>
          <a:endParaRPr lang="en-US"/>
        </a:p>
      </dgm:t>
    </dgm:pt>
    <dgm:pt modelId="{DEFA55C4-7765-4434-A181-CEFBF1E64A72}" type="sibTrans" cxnId="{EA781791-14B0-41AD-8816-B75A987BC973}">
      <dgm:prSet/>
      <dgm:spPr/>
      <dgm:t>
        <a:bodyPr/>
        <a:lstStyle/>
        <a:p>
          <a:endParaRPr lang="en-US"/>
        </a:p>
      </dgm:t>
    </dgm:pt>
    <dgm:pt modelId="{A620220B-8662-4CAA-9DB9-C8E784AA9DBA}">
      <dgm:prSet/>
      <dgm:spPr/>
      <dgm:t>
        <a:bodyPr/>
        <a:lstStyle/>
        <a:p>
          <a:pPr rtl="0"/>
          <a:r>
            <a:rPr lang="en-US">
              <a:latin typeface="Corbel" panose="020B0503020204020204"/>
            </a:rPr>
            <a:t>Grad/Awards</a:t>
          </a:r>
          <a:r>
            <a:rPr lang="en-US"/>
            <a:t> Candidate Profile due </a:t>
          </a:r>
          <a:r>
            <a:rPr lang="en-US">
              <a:latin typeface="Corbel" panose="020B0503020204020204"/>
            </a:rPr>
            <a:t>date-May 24, 2022 </a:t>
          </a:r>
          <a:r>
            <a:rPr lang="en-US">
              <a:latin typeface="Corbel" panose="020B0503020204020204"/>
              <a:hlinkClick xmlns:r="http://schemas.openxmlformats.org/officeDocument/2006/relationships" r:id="rId2"/>
            </a:rPr>
            <a:t>Awards Profile (Mandatory)</a:t>
          </a:r>
          <a:endParaRPr lang="en-US">
            <a:hlinkClick xmlns:r="http://schemas.openxmlformats.org/officeDocument/2006/relationships" r:id="rId2"/>
          </a:endParaRPr>
        </a:p>
      </dgm:t>
    </dgm:pt>
    <dgm:pt modelId="{8D3E2029-4B03-4D5A-81D5-D0FA529DE3E3}" type="parTrans" cxnId="{16F2AE91-DE40-4766-8FD5-CE3AC77DE308}">
      <dgm:prSet/>
      <dgm:spPr/>
      <dgm:t>
        <a:bodyPr/>
        <a:lstStyle/>
        <a:p>
          <a:endParaRPr lang="en-US"/>
        </a:p>
      </dgm:t>
    </dgm:pt>
    <dgm:pt modelId="{B8F866A1-F2F3-4E40-8F72-D2B056C61C18}" type="sibTrans" cxnId="{16F2AE91-DE40-4766-8FD5-CE3AC77DE308}">
      <dgm:prSet/>
      <dgm:spPr/>
      <dgm:t>
        <a:bodyPr/>
        <a:lstStyle/>
        <a:p>
          <a:endParaRPr lang="en-US"/>
        </a:p>
      </dgm:t>
    </dgm:pt>
    <dgm:pt modelId="{4993B58E-280C-4357-B8AB-0A3F8D1F84B6}">
      <dgm:prSet phldr="0"/>
      <dgm:spPr/>
      <dgm:t>
        <a:bodyPr/>
        <a:lstStyle/>
        <a:p>
          <a:pPr rtl="0"/>
          <a:r>
            <a:rPr lang="en-US">
              <a:latin typeface="Corbel" panose="020B0503020204020204"/>
            </a:rPr>
            <a:t>Diploma pick-up the week of July 11, 2022 (you will get an email to your </a:t>
          </a:r>
          <a:r>
            <a:rPr lang="en-US" b="1">
              <a:latin typeface="Corbel" panose="020B0503020204020204"/>
            </a:rPr>
            <a:t>personal</a:t>
          </a:r>
          <a:r>
            <a:rPr lang="en-US">
              <a:latin typeface="Corbel" panose="020B0503020204020204"/>
            </a:rPr>
            <a:t> account so make sure you have provided it on the grad profile)</a:t>
          </a:r>
        </a:p>
      </dgm:t>
    </dgm:pt>
    <dgm:pt modelId="{71CB2458-B2C9-49C4-A2C8-248619BFB81F}" type="parTrans" cxnId="{04AE4250-2411-492E-8262-F09CFFA2D236}">
      <dgm:prSet/>
      <dgm:spPr/>
    </dgm:pt>
    <dgm:pt modelId="{DF4FA22D-233A-4593-AA52-E1156CD21523}" type="sibTrans" cxnId="{04AE4250-2411-492E-8262-F09CFFA2D236}">
      <dgm:prSet/>
      <dgm:spPr/>
    </dgm:pt>
    <dgm:pt modelId="{94697E69-4837-4BAC-AC73-5788ACADF305}">
      <dgm:prSet phldr="0"/>
      <dgm:spPr/>
      <dgm:t>
        <a:bodyPr/>
        <a:lstStyle/>
        <a:p>
          <a:pPr rtl="0"/>
          <a:r>
            <a:rPr lang="en-US"/>
            <a:t>Timelines and due dates within your courses.  Do not let your grades slip! Full disclosure is May 19th.</a:t>
          </a:r>
          <a:endParaRPr lang="en-US">
            <a:latin typeface="Corbel" panose="020B0503020204020204"/>
          </a:endParaRPr>
        </a:p>
      </dgm:t>
    </dgm:pt>
    <dgm:pt modelId="{CFA13470-4F94-4761-ABA7-C0326424E0B1}" type="parTrans" cxnId="{30CD53BE-C1C4-4765-BA95-BDD4E5C0EEF8}">
      <dgm:prSet/>
      <dgm:spPr/>
    </dgm:pt>
    <dgm:pt modelId="{962978A9-B6BB-4CC2-8769-34BDE785830F}" type="sibTrans" cxnId="{30CD53BE-C1C4-4765-BA95-BDD4E5C0EEF8}">
      <dgm:prSet/>
      <dgm:spPr/>
    </dgm:pt>
    <dgm:pt modelId="{3BFEB5BC-4F75-4795-BFD4-2FF15939291C}">
      <dgm:prSet phldr="0"/>
      <dgm:spPr/>
      <dgm:t>
        <a:bodyPr/>
        <a:lstStyle/>
        <a:p>
          <a:pPr rtl="0"/>
          <a:r>
            <a:rPr lang="en-US">
              <a:latin typeface="Corbel" panose="020B0503020204020204"/>
            </a:rPr>
            <a:t>Commencement June 29, 2022 @3:30 pm</a:t>
          </a:r>
        </a:p>
      </dgm:t>
    </dgm:pt>
    <dgm:pt modelId="{0B8B4CE3-E1CC-43E8-91F5-3E7BDF5BC733}" type="parTrans" cxnId="{326F9E8B-075E-4F56-898A-4D4C169C4FDA}">
      <dgm:prSet/>
      <dgm:spPr/>
    </dgm:pt>
    <dgm:pt modelId="{22E89305-A106-4380-8457-1668211000E3}" type="sibTrans" cxnId="{326F9E8B-075E-4F56-898A-4D4C169C4FDA}">
      <dgm:prSet/>
      <dgm:spPr/>
    </dgm:pt>
    <dgm:pt modelId="{189D0AE3-D8F5-4BBF-9C77-FAC710323234}">
      <dgm:prSet phldr="0"/>
      <dgm:spPr/>
      <dgm:t>
        <a:bodyPr/>
        <a:lstStyle/>
        <a:p>
          <a:pPr rtl="0"/>
          <a:r>
            <a:rPr lang="en-US">
              <a:latin typeface="Corbel" panose="020B0503020204020204"/>
            </a:rPr>
            <a:t>Valedictorian nomination due May 11, 2022 </a:t>
          </a:r>
          <a:r>
            <a:rPr lang="en-US">
              <a:latin typeface="Corbel" panose="020B0503020204020204"/>
              <a:hlinkClick xmlns:r="http://schemas.openxmlformats.org/officeDocument/2006/relationships" r:id="rId3"/>
            </a:rPr>
            <a:t>Valedictorian</a:t>
          </a:r>
        </a:p>
      </dgm:t>
    </dgm:pt>
    <dgm:pt modelId="{545B61D6-E5BF-4B70-9D1A-7E7D0C58BBE2}" type="parTrans" cxnId="{69B333BD-3268-4165-9019-846A5B0579D6}">
      <dgm:prSet/>
      <dgm:spPr/>
    </dgm:pt>
    <dgm:pt modelId="{303ACD2F-8DBC-433F-8D59-BBB326AD88EB}" type="sibTrans" cxnId="{69B333BD-3268-4165-9019-846A5B0579D6}">
      <dgm:prSet/>
      <dgm:spPr/>
    </dgm:pt>
    <dgm:pt modelId="{0C958445-4691-40E8-ABB5-A4FCADFC207B}" type="pres">
      <dgm:prSet presAssocID="{A3BEB15E-E9EC-42C2-9C64-96075835BF68}" presName="vert0" presStyleCnt="0">
        <dgm:presLayoutVars>
          <dgm:dir/>
          <dgm:animOne val="branch"/>
          <dgm:animLvl val="lvl"/>
        </dgm:presLayoutVars>
      </dgm:prSet>
      <dgm:spPr/>
    </dgm:pt>
    <dgm:pt modelId="{4CBF8533-87B8-42FF-8849-4864F448A06E}" type="pres">
      <dgm:prSet presAssocID="{5365C764-3046-4AA2-965E-E7354076D73F}" presName="thickLine" presStyleLbl="alignNode1" presStyleIdx="0" presStyleCnt="6"/>
      <dgm:spPr/>
    </dgm:pt>
    <dgm:pt modelId="{54FBC1B4-B6FB-4E4F-B3D0-820FF89D2C9A}" type="pres">
      <dgm:prSet presAssocID="{5365C764-3046-4AA2-965E-E7354076D73F}" presName="horz1" presStyleCnt="0"/>
      <dgm:spPr/>
    </dgm:pt>
    <dgm:pt modelId="{D9380E92-642D-4EC8-A276-F4B8C9A1944E}" type="pres">
      <dgm:prSet presAssocID="{5365C764-3046-4AA2-965E-E7354076D73F}" presName="tx1" presStyleLbl="revTx" presStyleIdx="0" presStyleCnt="6"/>
      <dgm:spPr/>
    </dgm:pt>
    <dgm:pt modelId="{AABCC165-879C-40B5-AF9A-E5E7DFC84B5B}" type="pres">
      <dgm:prSet presAssocID="{5365C764-3046-4AA2-965E-E7354076D73F}" presName="vert1" presStyleCnt="0"/>
      <dgm:spPr/>
    </dgm:pt>
    <dgm:pt modelId="{E73A171C-9E28-44D9-AEC7-A80C094408E5}" type="pres">
      <dgm:prSet presAssocID="{189D0AE3-D8F5-4BBF-9C77-FAC710323234}" presName="thickLine" presStyleLbl="alignNode1" presStyleIdx="1" presStyleCnt="6"/>
      <dgm:spPr/>
    </dgm:pt>
    <dgm:pt modelId="{5DE2A396-10D7-4A89-8BD2-33C52FF677AC}" type="pres">
      <dgm:prSet presAssocID="{189D0AE3-D8F5-4BBF-9C77-FAC710323234}" presName="horz1" presStyleCnt="0"/>
      <dgm:spPr/>
    </dgm:pt>
    <dgm:pt modelId="{E0800C90-99BB-4BBE-9D5D-DD9AF8198C17}" type="pres">
      <dgm:prSet presAssocID="{189D0AE3-D8F5-4BBF-9C77-FAC710323234}" presName="tx1" presStyleLbl="revTx" presStyleIdx="1" presStyleCnt="6"/>
      <dgm:spPr/>
    </dgm:pt>
    <dgm:pt modelId="{9E6F2ADF-CD4C-4A24-A9FC-41D8431FE330}" type="pres">
      <dgm:prSet presAssocID="{189D0AE3-D8F5-4BBF-9C77-FAC710323234}" presName="vert1" presStyleCnt="0"/>
      <dgm:spPr/>
    </dgm:pt>
    <dgm:pt modelId="{53360D51-E645-43B1-AC52-0899CF4EDC56}" type="pres">
      <dgm:prSet presAssocID="{94697E69-4837-4BAC-AC73-5788ACADF305}" presName="thickLine" presStyleLbl="alignNode1" presStyleIdx="2" presStyleCnt="6"/>
      <dgm:spPr/>
    </dgm:pt>
    <dgm:pt modelId="{B04F0298-AA37-4017-823D-CC1A20C1B69C}" type="pres">
      <dgm:prSet presAssocID="{94697E69-4837-4BAC-AC73-5788ACADF305}" presName="horz1" presStyleCnt="0"/>
      <dgm:spPr/>
    </dgm:pt>
    <dgm:pt modelId="{1149E861-9DB4-4F44-B000-2F676300BCDB}" type="pres">
      <dgm:prSet presAssocID="{94697E69-4837-4BAC-AC73-5788ACADF305}" presName="tx1" presStyleLbl="revTx" presStyleIdx="2" presStyleCnt="6"/>
      <dgm:spPr/>
    </dgm:pt>
    <dgm:pt modelId="{B15ACDAC-85E6-45E4-B855-E37BA8AF3EBB}" type="pres">
      <dgm:prSet presAssocID="{94697E69-4837-4BAC-AC73-5788ACADF305}" presName="vert1" presStyleCnt="0"/>
      <dgm:spPr/>
    </dgm:pt>
    <dgm:pt modelId="{BE999CDE-207A-404A-984B-D25350F03683}" type="pres">
      <dgm:prSet presAssocID="{A620220B-8662-4CAA-9DB9-C8E784AA9DBA}" presName="thickLine" presStyleLbl="alignNode1" presStyleIdx="3" presStyleCnt="6"/>
      <dgm:spPr/>
    </dgm:pt>
    <dgm:pt modelId="{8A2531EB-068E-4C9C-8267-1D5AE8191A39}" type="pres">
      <dgm:prSet presAssocID="{A620220B-8662-4CAA-9DB9-C8E784AA9DBA}" presName="horz1" presStyleCnt="0"/>
      <dgm:spPr/>
    </dgm:pt>
    <dgm:pt modelId="{23099793-CA70-4A14-91BA-6B7886143564}" type="pres">
      <dgm:prSet presAssocID="{A620220B-8662-4CAA-9DB9-C8E784AA9DBA}" presName="tx1" presStyleLbl="revTx" presStyleIdx="3" presStyleCnt="6"/>
      <dgm:spPr/>
    </dgm:pt>
    <dgm:pt modelId="{A0DCA3EE-B3D4-4F2E-A538-70606956CCE4}" type="pres">
      <dgm:prSet presAssocID="{A620220B-8662-4CAA-9DB9-C8E784AA9DBA}" presName="vert1" presStyleCnt="0"/>
      <dgm:spPr/>
    </dgm:pt>
    <dgm:pt modelId="{A530065F-752F-4E13-ABF0-34504647CD4B}" type="pres">
      <dgm:prSet presAssocID="{3BFEB5BC-4F75-4795-BFD4-2FF15939291C}" presName="thickLine" presStyleLbl="alignNode1" presStyleIdx="4" presStyleCnt="6"/>
      <dgm:spPr/>
    </dgm:pt>
    <dgm:pt modelId="{D2273AA1-E85E-4D7A-B862-F7C786024E9D}" type="pres">
      <dgm:prSet presAssocID="{3BFEB5BC-4F75-4795-BFD4-2FF15939291C}" presName="horz1" presStyleCnt="0"/>
      <dgm:spPr/>
    </dgm:pt>
    <dgm:pt modelId="{9CB3BD9B-C4A4-44F8-B4C1-8043632A40CC}" type="pres">
      <dgm:prSet presAssocID="{3BFEB5BC-4F75-4795-BFD4-2FF15939291C}" presName="tx1" presStyleLbl="revTx" presStyleIdx="4" presStyleCnt="6"/>
      <dgm:spPr/>
    </dgm:pt>
    <dgm:pt modelId="{29428F6C-7977-441E-84C8-D10831F86402}" type="pres">
      <dgm:prSet presAssocID="{3BFEB5BC-4F75-4795-BFD4-2FF15939291C}" presName="vert1" presStyleCnt="0"/>
      <dgm:spPr/>
    </dgm:pt>
    <dgm:pt modelId="{87DACC6C-0598-471F-8F08-0301CD3CDF29}" type="pres">
      <dgm:prSet presAssocID="{4993B58E-280C-4357-B8AB-0A3F8D1F84B6}" presName="thickLine" presStyleLbl="alignNode1" presStyleIdx="5" presStyleCnt="6"/>
      <dgm:spPr/>
    </dgm:pt>
    <dgm:pt modelId="{AF90FD4B-9CF3-450A-A967-DB10DB9FEE4E}" type="pres">
      <dgm:prSet presAssocID="{4993B58E-280C-4357-B8AB-0A3F8D1F84B6}" presName="horz1" presStyleCnt="0"/>
      <dgm:spPr/>
    </dgm:pt>
    <dgm:pt modelId="{48ABD458-4B53-4DB2-AA32-5001B3C33486}" type="pres">
      <dgm:prSet presAssocID="{4993B58E-280C-4357-B8AB-0A3F8D1F84B6}" presName="tx1" presStyleLbl="revTx" presStyleIdx="5" presStyleCnt="6"/>
      <dgm:spPr/>
    </dgm:pt>
    <dgm:pt modelId="{8884D681-0C7D-40C5-8C17-41B894192E11}" type="pres">
      <dgm:prSet presAssocID="{4993B58E-280C-4357-B8AB-0A3F8D1F84B6}" presName="vert1" presStyleCnt="0"/>
      <dgm:spPr/>
    </dgm:pt>
  </dgm:ptLst>
  <dgm:cxnLst>
    <dgm:cxn modelId="{0F348D05-EB32-4FE6-96C4-9FC2201483BB}" type="presOf" srcId="{A3BEB15E-E9EC-42C2-9C64-96075835BF68}" destId="{0C958445-4691-40E8-ABB5-A4FCADFC207B}" srcOrd="0" destOrd="0" presId="urn:microsoft.com/office/officeart/2008/layout/LinedList"/>
    <dgm:cxn modelId="{0B2CC605-6923-47C8-9C89-5C6BB76A5F07}" type="presOf" srcId="{4993B58E-280C-4357-B8AB-0A3F8D1F84B6}" destId="{48ABD458-4B53-4DB2-AA32-5001B3C33486}" srcOrd="0" destOrd="0" presId="urn:microsoft.com/office/officeart/2008/layout/LinedList"/>
    <dgm:cxn modelId="{55F7871C-6D54-4D74-9655-965D8BD7B938}" type="presOf" srcId="{3BFEB5BC-4F75-4795-BFD4-2FF15939291C}" destId="{9CB3BD9B-C4A4-44F8-B4C1-8043632A40CC}" srcOrd="0" destOrd="0" presId="urn:microsoft.com/office/officeart/2008/layout/LinedList"/>
    <dgm:cxn modelId="{E5FC7B38-42DA-43AE-B6AE-A380D660347C}" type="presOf" srcId="{189D0AE3-D8F5-4BBF-9C77-FAC710323234}" destId="{E0800C90-99BB-4BBE-9D5D-DD9AF8198C17}" srcOrd="0" destOrd="0" presId="urn:microsoft.com/office/officeart/2008/layout/LinedList"/>
    <dgm:cxn modelId="{CCCFBB6C-C1B8-4FD3-BCA0-50A1676096D3}" type="presOf" srcId="{94697E69-4837-4BAC-AC73-5788ACADF305}" destId="{1149E861-9DB4-4F44-B000-2F676300BCDB}" srcOrd="0" destOrd="0" presId="urn:microsoft.com/office/officeart/2008/layout/LinedList"/>
    <dgm:cxn modelId="{04AE4250-2411-492E-8262-F09CFFA2D236}" srcId="{A3BEB15E-E9EC-42C2-9C64-96075835BF68}" destId="{4993B58E-280C-4357-B8AB-0A3F8D1F84B6}" srcOrd="5" destOrd="0" parTransId="{71CB2458-B2C9-49C4-A2C8-248619BFB81F}" sibTransId="{DF4FA22D-233A-4593-AA52-E1156CD21523}"/>
    <dgm:cxn modelId="{A784D77F-8599-47C6-AF28-54FFBF5034DE}" type="presOf" srcId="{5365C764-3046-4AA2-965E-E7354076D73F}" destId="{D9380E92-642D-4EC8-A276-F4B8C9A1944E}" srcOrd="0" destOrd="0" presId="urn:microsoft.com/office/officeart/2008/layout/LinedList"/>
    <dgm:cxn modelId="{326F9E8B-075E-4F56-898A-4D4C169C4FDA}" srcId="{A3BEB15E-E9EC-42C2-9C64-96075835BF68}" destId="{3BFEB5BC-4F75-4795-BFD4-2FF15939291C}" srcOrd="4" destOrd="0" parTransId="{0B8B4CE3-E1CC-43E8-91F5-3E7BDF5BC733}" sibTransId="{22E89305-A106-4380-8457-1668211000E3}"/>
    <dgm:cxn modelId="{EA781791-14B0-41AD-8816-B75A987BC973}" srcId="{A3BEB15E-E9EC-42C2-9C64-96075835BF68}" destId="{5365C764-3046-4AA2-965E-E7354076D73F}" srcOrd="0" destOrd="0" parTransId="{AAC59B38-B2C7-4B13-B5E8-36930E9BD23A}" sibTransId="{DEFA55C4-7765-4434-A181-CEFBF1E64A72}"/>
    <dgm:cxn modelId="{16F2AE91-DE40-4766-8FD5-CE3AC77DE308}" srcId="{A3BEB15E-E9EC-42C2-9C64-96075835BF68}" destId="{A620220B-8662-4CAA-9DB9-C8E784AA9DBA}" srcOrd="3" destOrd="0" parTransId="{8D3E2029-4B03-4D5A-81D5-D0FA529DE3E3}" sibTransId="{B8F866A1-F2F3-4E40-8F72-D2B056C61C18}"/>
    <dgm:cxn modelId="{69B333BD-3268-4165-9019-846A5B0579D6}" srcId="{A3BEB15E-E9EC-42C2-9C64-96075835BF68}" destId="{189D0AE3-D8F5-4BBF-9C77-FAC710323234}" srcOrd="1" destOrd="0" parTransId="{545B61D6-E5BF-4B70-9D1A-7E7D0C58BBE2}" sibTransId="{303ACD2F-8DBC-433F-8D59-BBB326AD88EB}"/>
    <dgm:cxn modelId="{30CD53BE-C1C4-4765-BA95-BDD4E5C0EEF8}" srcId="{A3BEB15E-E9EC-42C2-9C64-96075835BF68}" destId="{94697E69-4837-4BAC-AC73-5788ACADF305}" srcOrd="2" destOrd="0" parTransId="{CFA13470-4F94-4761-ABA7-C0326424E0B1}" sibTransId="{962978A9-B6BB-4CC2-8769-34BDE785830F}"/>
    <dgm:cxn modelId="{1FBDDCFB-4FB2-417D-ADB4-5BC78438DB71}" type="presOf" srcId="{A620220B-8662-4CAA-9DB9-C8E784AA9DBA}" destId="{23099793-CA70-4A14-91BA-6B7886143564}" srcOrd="0" destOrd="0" presId="urn:microsoft.com/office/officeart/2008/layout/LinedList"/>
    <dgm:cxn modelId="{C71234D3-25B9-4D21-B348-720A41A7E116}" type="presParOf" srcId="{0C958445-4691-40E8-ABB5-A4FCADFC207B}" destId="{4CBF8533-87B8-42FF-8849-4864F448A06E}" srcOrd="0" destOrd="0" presId="urn:microsoft.com/office/officeart/2008/layout/LinedList"/>
    <dgm:cxn modelId="{B00AA52C-C20E-47DE-A4FC-312B524B823E}" type="presParOf" srcId="{0C958445-4691-40E8-ABB5-A4FCADFC207B}" destId="{54FBC1B4-B6FB-4E4F-B3D0-820FF89D2C9A}" srcOrd="1" destOrd="0" presId="urn:microsoft.com/office/officeart/2008/layout/LinedList"/>
    <dgm:cxn modelId="{C6D60CD8-BE3A-4077-B747-BDAB7B1218DB}" type="presParOf" srcId="{54FBC1B4-B6FB-4E4F-B3D0-820FF89D2C9A}" destId="{D9380E92-642D-4EC8-A276-F4B8C9A1944E}" srcOrd="0" destOrd="0" presId="urn:microsoft.com/office/officeart/2008/layout/LinedList"/>
    <dgm:cxn modelId="{F816CFAF-CB36-49F6-9F99-FCE0E7845FEB}" type="presParOf" srcId="{54FBC1B4-B6FB-4E4F-B3D0-820FF89D2C9A}" destId="{AABCC165-879C-40B5-AF9A-E5E7DFC84B5B}" srcOrd="1" destOrd="0" presId="urn:microsoft.com/office/officeart/2008/layout/LinedList"/>
    <dgm:cxn modelId="{B440779A-EEEF-4E24-B13A-BF633F218AC0}" type="presParOf" srcId="{0C958445-4691-40E8-ABB5-A4FCADFC207B}" destId="{E73A171C-9E28-44D9-AEC7-A80C094408E5}" srcOrd="2" destOrd="0" presId="urn:microsoft.com/office/officeart/2008/layout/LinedList"/>
    <dgm:cxn modelId="{9725F903-48DB-47C5-BAAE-FF2EFC86C9E3}" type="presParOf" srcId="{0C958445-4691-40E8-ABB5-A4FCADFC207B}" destId="{5DE2A396-10D7-4A89-8BD2-33C52FF677AC}" srcOrd="3" destOrd="0" presId="urn:microsoft.com/office/officeart/2008/layout/LinedList"/>
    <dgm:cxn modelId="{724863A5-6625-41F1-80B1-F1F917DEBFF1}" type="presParOf" srcId="{5DE2A396-10D7-4A89-8BD2-33C52FF677AC}" destId="{E0800C90-99BB-4BBE-9D5D-DD9AF8198C17}" srcOrd="0" destOrd="0" presId="urn:microsoft.com/office/officeart/2008/layout/LinedList"/>
    <dgm:cxn modelId="{D7972EC1-74E7-4999-B5C8-F9DEAE8DA4F7}" type="presParOf" srcId="{5DE2A396-10D7-4A89-8BD2-33C52FF677AC}" destId="{9E6F2ADF-CD4C-4A24-A9FC-41D8431FE330}" srcOrd="1" destOrd="0" presId="urn:microsoft.com/office/officeart/2008/layout/LinedList"/>
    <dgm:cxn modelId="{897D2B1D-C21B-4579-85A2-A204065DFB5E}" type="presParOf" srcId="{0C958445-4691-40E8-ABB5-A4FCADFC207B}" destId="{53360D51-E645-43B1-AC52-0899CF4EDC56}" srcOrd="4" destOrd="0" presId="urn:microsoft.com/office/officeart/2008/layout/LinedList"/>
    <dgm:cxn modelId="{B26185F6-473A-4CC4-B0F4-9B5FCD594EC1}" type="presParOf" srcId="{0C958445-4691-40E8-ABB5-A4FCADFC207B}" destId="{B04F0298-AA37-4017-823D-CC1A20C1B69C}" srcOrd="5" destOrd="0" presId="urn:microsoft.com/office/officeart/2008/layout/LinedList"/>
    <dgm:cxn modelId="{CFF0203C-0FAC-485A-B271-167468436A6D}" type="presParOf" srcId="{B04F0298-AA37-4017-823D-CC1A20C1B69C}" destId="{1149E861-9DB4-4F44-B000-2F676300BCDB}" srcOrd="0" destOrd="0" presId="urn:microsoft.com/office/officeart/2008/layout/LinedList"/>
    <dgm:cxn modelId="{DA8F132A-D0CA-465B-B89F-C769ADA60814}" type="presParOf" srcId="{B04F0298-AA37-4017-823D-CC1A20C1B69C}" destId="{B15ACDAC-85E6-45E4-B855-E37BA8AF3EBB}" srcOrd="1" destOrd="0" presId="urn:microsoft.com/office/officeart/2008/layout/LinedList"/>
    <dgm:cxn modelId="{48A430DB-BCFA-49A4-BE51-7B5EAC9C42FE}" type="presParOf" srcId="{0C958445-4691-40E8-ABB5-A4FCADFC207B}" destId="{BE999CDE-207A-404A-984B-D25350F03683}" srcOrd="6" destOrd="0" presId="urn:microsoft.com/office/officeart/2008/layout/LinedList"/>
    <dgm:cxn modelId="{50E47442-4E5F-4581-91B1-39E4633014CF}" type="presParOf" srcId="{0C958445-4691-40E8-ABB5-A4FCADFC207B}" destId="{8A2531EB-068E-4C9C-8267-1D5AE8191A39}" srcOrd="7" destOrd="0" presId="urn:microsoft.com/office/officeart/2008/layout/LinedList"/>
    <dgm:cxn modelId="{00A3B911-E874-4200-A293-C2DC4F097088}" type="presParOf" srcId="{8A2531EB-068E-4C9C-8267-1D5AE8191A39}" destId="{23099793-CA70-4A14-91BA-6B7886143564}" srcOrd="0" destOrd="0" presId="urn:microsoft.com/office/officeart/2008/layout/LinedList"/>
    <dgm:cxn modelId="{020C9D99-3768-43AE-A1DD-FF2F27B76943}" type="presParOf" srcId="{8A2531EB-068E-4C9C-8267-1D5AE8191A39}" destId="{A0DCA3EE-B3D4-4F2E-A538-70606956CCE4}" srcOrd="1" destOrd="0" presId="urn:microsoft.com/office/officeart/2008/layout/LinedList"/>
    <dgm:cxn modelId="{B32DD7F9-42AE-4C9E-A679-026EF1D6EFCF}" type="presParOf" srcId="{0C958445-4691-40E8-ABB5-A4FCADFC207B}" destId="{A530065F-752F-4E13-ABF0-34504647CD4B}" srcOrd="8" destOrd="0" presId="urn:microsoft.com/office/officeart/2008/layout/LinedList"/>
    <dgm:cxn modelId="{6F4EFC11-5D08-4C95-A3AA-5E125311F855}" type="presParOf" srcId="{0C958445-4691-40E8-ABB5-A4FCADFC207B}" destId="{D2273AA1-E85E-4D7A-B862-F7C786024E9D}" srcOrd="9" destOrd="0" presId="urn:microsoft.com/office/officeart/2008/layout/LinedList"/>
    <dgm:cxn modelId="{F5F23ED7-2B4A-4F62-92E5-D9DA27B52277}" type="presParOf" srcId="{D2273AA1-E85E-4D7A-B862-F7C786024E9D}" destId="{9CB3BD9B-C4A4-44F8-B4C1-8043632A40CC}" srcOrd="0" destOrd="0" presId="urn:microsoft.com/office/officeart/2008/layout/LinedList"/>
    <dgm:cxn modelId="{2443B8E8-B4F4-4E86-AD6E-5028917EDD1F}" type="presParOf" srcId="{D2273AA1-E85E-4D7A-B862-F7C786024E9D}" destId="{29428F6C-7977-441E-84C8-D10831F86402}" srcOrd="1" destOrd="0" presId="urn:microsoft.com/office/officeart/2008/layout/LinedList"/>
    <dgm:cxn modelId="{7DDEA1F0-0A14-4043-B106-D8511C630DC2}" type="presParOf" srcId="{0C958445-4691-40E8-ABB5-A4FCADFC207B}" destId="{87DACC6C-0598-471F-8F08-0301CD3CDF29}" srcOrd="10" destOrd="0" presId="urn:microsoft.com/office/officeart/2008/layout/LinedList"/>
    <dgm:cxn modelId="{4F3261ED-388E-4664-9D06-53E5ECF4B998}" type="presParOf" srcId="{0C958445-4691-40E8-ABB5-A4FCADFC207B}" destId="{AF90FD4B-9CF3-450A-A967-DB10DB9FEE4E}" srcOrd="11" destOrd="0" presId="urn:microsoft.com/office/officeart/2008/layout/LinedList"/>
    <dgm:cxn modelId="{874F6C37-60C6-4B7A-A0C8-A9BEF658678C}" type="presParOf" srcId="{AF90FD4B-9CF3-450A-A967-DB10DB9FEE4E}" destId="{48ABD458-4B53-4DB2-AA32-5001B3C33486}" srcOrd="0" destOrd="0" presId="urn:microsoft.com/office/officeart/2008/layout/LinedList"/>
    <dgm:cxn modelId="{C9A031FE-6A60-4E2A-B1AA-03A2123CA9F9}" type="presParOf" srcId="{AF90FD4B-9CF3-450A-A967-DB10DB9FEE4E}" destId="{8884D681-0C7D-40C5-8C17-41B894192E1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EC59D99-AF7E-4E17-B8D0-84DCC601D0DB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EC7F327-CAF3-4AC6-870B-401F5A1420BF}">
      <dgm:prSet/>
      <dgm:spPr/>
      <dgm:t>
        <a:bodyPr/>
        <a:lstStyle/>
        <a:p>
          <a:pPr rtl="0"/>
          <a:r>
            <a:rPr lang="en-US"/>
            <a:t>CHECK YOUR EMAIL!  Lots of important </a:t>
          </a:r>
          <a:r>
            <a:rPr lang="en-US">
              <a:latin typeface="Corbel" panose="020B0503020204020204"/>
            </a:rPr>
            <a:t>info being</a:t>
          </a:r>
          <a:r>
            <a:rPr lang="en-US"/>
            <a:t> shared via your </a:t>
          </a:r>
          <a:r>
            <a:rPr lang="en-US">
              <a:latin typeface="Corbel" panose="020B0503020204020204"/>
            </a:rPr>
            <a:t>school email</a:t>
          </a:r>
          <a:endParaRPr lang="en-US"/>
        </a:p>
      </dgm:t>
    </dgm:pt>
    <dgm:pt modelId="{43784BE2-2E5A-4257-876B-098994B2C2C2}" type="parTrans" cxnId="{A4813341-DF99-4416-A367-93AB50BB2A99}">
      <dgm:prSet/>
      <dgm:spPr/>
      <dgm:t>
        <a:bodyPr/>
        <a:lstStyle/>
        <a:p>
          <a:endParaRPr lang="en-US"/>
        </a:p>
      </dgm:t>
    </dgm:pt>
    <dgm:pt modelId="{AEC902B0-F0FF-4475-994A-6653074FC39E}" type="sibTrans" cxnId="{A4813341-DF99-4416-A367-93AB50BB2A99}">
      <dgm:prSet/>
      <dgm:spPr/>
      <dgm:t>
        <a:bodyPr/>
        <a:lstStyle/>
        <a:p>
          <a:endParaRPr lang="en-US"/>
        </a:p>
      </dgm:t>
    </dgm:pt>
    <dgm:pt modelId="{8AE586F3-859C-476B-8171-5B2AA0EF63E7}">
      <dgm:prSet/>
      <dgm:spPr/>
      <dgm:t>
        <a:bodyPr/>
        <a:lstStyle/>
        <a:p>
          <a:pPr rtl="0"/>
          <a:r>
            <a:rPr lang="en-US"/>
            <a:t>CHECK the Guidance Hub Page</a:t>
          </a:r>
          <a:r>
            <a:rPr lang="en-US">
              <a:latin typeface="Corbel" panose="020B0503020204020204"/>
            </a:rPr>
            <a:t>, including The Scholarship Report! The final edition will be out June 1st!</a:t>
          </a:r>
          <a:endParaRPr lang="en-US"/>
        </a:p>
      </dgm:t>
    </dgm:pt>
    <dgm:pt modelId="{4FBB911E-0C5F-453C-BDA8-F8F844A40598}" type="parTrans" cxnId="{C63C2507-559F-4EDB-A758-4F13BBBD74BE}">
      <dgm:prSet/>
      <dgm:spPr/>
      <dgm:t>
        <a:bodyPr/>
        <a:lstStyle/>
        <a:p>
          <a:endParaRPr lang="en-US"/>
        </a:p>
      </dgm:t>
    </dgm:pt>
    <dgm:pt modelId="{2010CB06-546D-4408-B2A8-83B8ECC1C2F6}" type="sibTrans" cxnId="{C63C2507-559F-4EDB-A758-4F13BBBD74BE}">
      <dgm:prSet/>
      <dgm:spPr/>
      <dgm:t>
        <a:bodyPr/>
        <a:lstStyle/>
        <a:p>
          <a:endParaRPr lang="en-US"/>
        </a:p>
      </dgm:t>
    </dgm:pt>
    <dgm:pt modelId="{2E26387F-3077-4370-9D3F-E830827631E6}" type="pres">
      <dgm:prSet presAssocID="{FEC59D99-AF7E-4E17-B8D0-84DCC601D0DB}" presName="vert0" presStyleCnt="0">
        <dgm:presLayoutVars>
          <dgm:dir/>
          <dgm:animOne val="branch"/>
          <dgm:animLvl val="lvl"/>
        </dgm:presLayoutVars>
      </dgm:prSet>
      <dgm:spPr/>
    </dgm:pt>
    <dgm:pt modelId="{F7B5F0AB-BFDD-4715-BE4E-8382D4B04F1C}" type="pres">
      <dgm:prSet presAssocID="{EEC7F327-CAF3-4AC6-870B-401F5A1420BF}" presName="thickLine" presStyleLbl="alignNode1" presStyleIdx="0" presStyleCnt="2"/>
      <dgm:spPr/>
    </dgm:pt>
    <dgm:pt modelId="{B2E8128D-6B32-4414-B2DE-1E5D22CEE11F}" type="pres">
      <dgm:prSet presAssocID="{EEC7F327-CAF3-4AC6-870B-401F5A1420BF}" presName="horz1" presStyleCnt="0"/>
      <dgm:spPr/>
    </dgm:pt>
    <dgm:pt modelId="{41E64EFA-89E9-4A4E-A723-7C7A44802290}" type="pres">
      <dgm:prSet presAssocID="{EEC7F327-CAF3-4AC6-870B-401F5A1420BF}" presName="tx1" presStyleLbl="revTx" presStyleIdx="0" presStyleCnt="2"/>
      <dgm:spPr/>
    </dgm:pt>
    <dgm:pt modelId="{E2EE8430-608C-4773-A2A8-437433A62543}" type="pres">
      <dgm:prSet presAssocID="{EEC7F327-CAF3-4AC6-870B-401F5A1420BF}" presName="vert1" presStyleCnt="0"/>
      <dgm:spPr/>
    </dgm:pt>
    <dgm:pt modelId="{5CF72010-A509-4FA1-A64A-2F920A7BD3E8}" type="pres">
      <dgm:prSet presAssocID="{8AE586F3-859C-476B-8171-5B2AA0EF63E7}" presName="thickLine" presStyleLbl="alignNode1" presStyleIdx="1" presStyleCnt="2"/>
      <dgm:spPr/>
    </dgm:pt>
    <dgm:pt modelId="{ECDB0C5B-8EDD-414B-8208-030927E7F48F}" type="pres">
      <dgm:prSet presAssocID="{8AE586F3-859C-476B-8171-5B2AA0EF63E7}" presName="horz1" presStyleCnt="0"/>
      <dgm:spPr/>
    </dgm:pt>
    <dgm:pt modelId="{9CD61D0D-8CAF-41A0-81CB-8D9C0D6966D0}" type="pres">
      <dgm:prSet presAssocID="{8AE586F3-859C-476B-8171-5B2AA0EF63E7}" presName="tx1" presStyleLbl="revTx" presStyleIdx="1" presStyleCnt="2"/>
      <dgm:spPr/>
    </dgm:pt>
    <dgm:pt modelId="{8C9DC74C-AC97-4C6F-8484-DC31435B2E16}" type="pres">
      <dgm:prSet presAssocID="{8AE586F3-859C-476B-8171-5B2AA0EF63E7}" presName="vert1" presStyleCnt="0"/>
      <dgm:spPr/>
    </dgm:pt>
  </dgm:ptLst>
  <dgm:cxnLst>
    <dgm:cxn modelId="{EC9C3303-D95D-4262-BA77-2145507C997E}" type="presOf" srcId="{EEC7F327-CAF3-4AC6-870B-401F5A1420BF}" destId="{41E64EFA-89E9-4A4E-A723-7C7A44802290}" srcOrd="0" destOrd="0" presId="urn:microsoft.com/office/officeart/2008/layout/LinedList"/>
    <dgm:cxn modelId="{C63C2507-559F-4EDB-A758-4F13BBBD74BE}" srcId="{FEC59D99-AF7E-4E17-B8D0-84DCC601D0DB}" destId="{8AE586F3-859C-476B-8171-5B2AA0EF63E7}" srcOrd="1" destOrd="0" parTransId="{4FBB911E-0C5F-453C-BDA8-F8F844A40598}" sibTransId="{2010CB06-546D-4408-B2A8-83B8ECC1C2F6}"/>
    <dgm:cxn modelId="{A4813341-DF99-4416-A367-93AB50BB2A99}" srcId="{FEC59D99-AF7E-4E17-B8D0-84DCC601D0DB}" destId="{EEC7F327-CAF3-4AC6-870B-401F5A1420BF}" srcOrd="0" destOrd="0" parTransId="{43784BE2-2E5A-4257-876B-098994B2C2C2}" sibTransId="{AEC902B0-F0FF-4475-994A-6653074FC39E}"/>
    <dgm:cxn modelId="{3C5C7071-15E0-4BD9-BBCC-E7C72702A2D5}" type="presOf" srcId="{8AE586F3-859C-476B-8171-5B2AA0EF63E7}" destId="{9CD61D0D-8CAF-41A0-81CB-8D9C0D6966D0}" srcOrd="0" destOrd="0" presId="urn:microsoft.com/office/officeart/2008/layout/LinedList"/>
    <dgm:cxn modelId="{4020F981-F67E-4A28-B818-F528649643C0}" type="presOf" srcId="{FEC59D99-AF7E-4E17-B8D0-84DCC601D0DB}" destId="{2E26387F-3077-4370-9D3F-E830827631E6}" srcOrd="0" destOrd="0" presId="urn:microsoft.com/office/officeart/2008/layout/LinedList"/>
    <dgm:cxn modelId="{EC165758-0995-4BBD-9E23-0F5B96EEC8CF}" type="presParOf" srcId="{2E26387F-3077-4370-9D3F-E830827631E6}" destId="{F7B5F0AB-BFDD-4715-BE4E-8382D4B04F1C}" srcOrd="0" destOrd="0" presId="urn:microsoft.com/office/officeart/2008/layout/LinedList"/>
    <dgm:cxn modelId="{05D5AB13-1C20-4444-8C90-CDC16FF6078E}" type="presParOf" srcId="{2E26387F-3077-4370-9D3F-E830827631E6}" destId="{B2E8128D-6B32-4414-B2DE-1E5D22CEE11F}" srcOrd="1" destOrd="0" presId="urn:microsoft.com/office/officeart/2008/layout/LinedList"/>
    <dgm:cxn modelId="{0C041C34-8CDC-4A40-9C8B-84B4916F9CE1}" type="presParOf" srcId="{B2E8128D-6B32-4414-B2DE-1E5D22CEE11F}" destId="{41E64EFA-89E9-4A4E-A723-7C7A44802290}" srcOrd="0" destOrd="0" presId="urn:microsoft.com/office/officeart/2008/layout/LinedList"/>
    <dgm:cxn modelId="{74AE58D4-3FFB-49C9-8EA7-A87D45C853BC}" type="presParOf" srcId="{B2E8128D-6B32-4414-B2DE-1E5D22CEE11F}" destId="{E2EE8430-608C-4773-A2A8-437433A62543}" srcOrd="1" destOrd="0" presId="urn:microsoft.com/office/officeart/2008/layout/LinedList"/>
    <dgm:cxn modelId="{09439854-3D0E-402F-B7FE-967B990A326A}" type="presParOf" srcId="{2E26387F-3077-4370-9D3F-E830827631E6}" destId="{5CF72010-A509-4FA1-A64A-2F920A7BD3E8}" srcOrd="2" destOrd="0" presId="urn:microsoft.com/office/officeart/2008/layout/LinedList"/>
    <dgm:cxn modelId="{237963D6-5F1D-4920-B08D-A2A8C40C0DDA}" type="presParOf" srcId="{2E26387F-3077-4370-9D3F-E830827631E6}" destId="{ECDB0C5B-8EDD-414B-8208-030927E7F48F}" srcOrd="3" destOrd="0" presId="urn:microsoft.com/office/officeart/2008/layout/LinedList"/>
    <dgm:cxn modelId="{F07CA4BB-AA5B-4A60-8D2E-7AA01DDD42BE}" type="presParOf" srcId="{ECDB0C5B-8EDD-414B-8208-030927E7F48F}" destId="{9CD61D0D-8CAF-41A0-81CB-8D9C0D6966D0}" srcOrd="0" destOrd="0" presId="urn:microsoft.com/office/officeart/2008/layout/LinedList"/>
    <dgm:cxn modelId="{DD33AD9E-16D5-45EA-8834-A1C0B843C609}" type="presParOf" srcId="{ECDB0C5B-8EDD-414B-8208-030927E7F48F}" destId="{8C9DC74C-AC97-4C6F-8484-DC31435B2E1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F2FF0-215E-41FA-B319-41B9F062D839}">
      <dsp:nvSpPr>
        <dsp:cNvPr id="0" name=""/>
        <dsp:cNvSpPr/>
      </dsp:nvSpPr>
      <dsp:spPr>
        <a:xfrm>
          <a:off x="0" y="0"/>
          <a:ext cx="772826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BFC82D-F8E0-4464-AB6A-70EBD6B22FD7}">
      <dsp:nvSpPr>
        <dsp:cNvPr id="0" name=""/>
        <dsp:cNvSpPr/>
      </dsp:nvSpPr>
      <dsp:spPr>
        <a:xfrm>
          <a:off x="0" y="0"/>
          <a:ext cx="7728267" cy="1271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Commencement Ceremony Details</a:t>
          </a:r>
        </a:p>
      </dsp:txBody>
      <dsp:txXfrm>
        <a:off x="0" y="0"/>
        <a:ext cx="7728267" cy="1271831"/>
      </dsp:txXfrm>
    </dsp:sp>
    <dsp:sp modelId="{CE9975DB-80C0-441E-A66A-5B321D4862D0}">
      <dsp:nvSpPr>
        <dsp:cNvPr id="0" name=""/>
        <dsp:cNvSpPr/>
      </dsp:nvSpPr>
      <dsp:spPr>
        <a:xfrm>
          <a:off x="0" y="1271831"/>
          <a:ext cx="772826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154DD3-7661-4D2C-B8BB-7D56A2086857}">
      <dsp:nvSpPr>
        <dsp:cNvPr id="0" name=""/>
        <dsp:cNvSpPr/>
      </dsp:nvSpPr>
      <dsp:spPr>
        <a:xfrm>
          <a:off x="0" y="1271831"/>
          <a:ext cx="7728267" cy="1271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Valedictorian</a:t>
          </a:r>
        </a:p>
      </dsp:txBody>
      <dsp:txXfrm>
        <a:off x="0" y="1271831"/>
        <a:ext cx="7728267" cy="1271831"/>
      </dsp:txXfrm>
    </dsp:sp>
    <dsp:sp modelId="{0E6FA5D5-CA1E-4C8B-8894-30B4F0F8F015}">
      <dsp:nvSpPr>
        <dsp:cNvPr id="0" name=""/>
        <dsp:cNvSpPr/>
      </dsp:nvSpPr>
      <dsp:spPr>
        <a:xfrm>
          <a:off x="0" y="2543662"/>
          <a:ext cx="772826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181925-D6CD-46B7-B506-0EE4FAE917E4}">
      <dsp:nvSpPr>
        <dsp:cNvPr id="0" name=""/>
        <dsp:cNvSpPr/>
      </dsp:nvSpPr>
      <dsp:spPr>
        <a:xfrm>
          <a:off x="0" y="2543662"/>
          <a:ext cx="7728267" cy="1271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Graduation Awards</a:t>
          </a:r>
        </a:p>
      </dsp:txBody>
      <dsp:txXfrm>
        <a:off x="0" y="2543662"/>
        <a:ext cx="7728267" cy="1271831"/>
      </dsp:txXfrm>
    </dsp:sp>
    <dsp:sp modelId="{70518BF7-4D40-49A8-843A-E637EC38DB87}">
      <dsp:nvSpPr>
        <dsp:cNvPr id="0" name=""/>
        <dsp:cNvSpPr/>
      </dsp:nvSpPr>
      <dsp:spPr>
        <a:xfrm>
          <a:off x="0" y="3815493"/>
          <a:ext cx="772826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3059CA-AE8E-4338-A58E-B9A9B6393D12}">
      <dsp:nvSpPr>
        <dsp:cNvPr id="0" name=""/>
        <dsp:cNvSpPr/>
      </dsp:nvSpPr>
      <dsp:spPr>
        <a:xfrm>
          <a:off x="0" y="3815493"/>
          <a:ext cx="7728267" cy="1271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Up and Coming Events</a:t>
          </a:r>
        </a:p>
      </dsp:txBody>
      <dsp:txXfrm>
        <a:off x="0" y="3815493"/>
        <a:ext cx="7728267" cy="12718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48678-DD71-4D09-A6CA-37BD7A392D4A}">
      <dsp:nvSpPr>
        <dsp:cNvPr id="0" name=""/>
        <dsp:cNvSpPr/>
      </dsp:nvSpPr>
      <dsp:spPr>
        <a:xfrm>
          <a:off x="0" y="0"/>
          <a:ext cx="657141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FB19A9-9D65-44B5-A6BB-381DD5293CEF}">
      <dsp:nvSpPr>
        <dsp:cNvPr id="0" name=""/>
        <dsp:cNvSpPr/>
      </dsp:nvSpPr>
      <dsp:spPr>
        <a:xfrm>
          <a:off x="0" y="0"/>
          <a:ext cx="6571413" cy="1432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Ceremony will be held on June 29th </a:t>
          </a:r>
          <a:r>
            <a:rPr lang="en-US" sz="1800" kern="1200" dirty="0">
              <a:latin typeface="Corbel"/>
              <a:ea typeface="Source Sans Pro"/>
            </a:rPr>
            <a:t>at</a:t>
          </a:r>
          <a:r>
            <a:rPr lang="en-US" sz="1800" kern="1200" dirty="0"/>
            <a:t> 3:30 pm at the First Ontario Centre</a:t>
          </a:r>
        </a:p>
      </dsp:txBody>
      <dsp:txXfrm>
        <a:off x="0" y="0"/>
        <a:ext cx="6571413" cy="1432421"/>
      </dsp:txXfrm>
    </dsp:sp>
    <dsp:sp modelId="{1BD649AA-9779-4062-901E-3D4A59BD87D5}">
      <dsp:nvSpPr>
        <dsp:cNvPr id="0" name=""/>
        <dsp:cNvSpPr/>
      </dsp:nvSpPr>
      <dsp:spPr>
        <a:xfrm>
          <a:off x="0" y="1432421"/>
          <a:ext cx="657141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0EFDCB-39FB-41E9-BDAC-F1E29ED6E759}">
      <dsp:nvSpPr>
        <dsp:cNvPr id="0" name=""/>
        <dsp:cNvSpPr/>
      </dsp:nvSpPr>
      <dsp:spPr>
        <a:xfrm>
          <a:off x="0" y="1432421"/>
          <a:ext cx="6571413" cy="1432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You must order your gown ahead of time (the website is now live)</a:t>
          </a:r>
          <a:r>
            <a:rPr lang="en-US" sz="1800" kern="1200" dirty="0">
              <a:latin typeface="Corbel" panose="020B0503020204020204"/>
            </a:rPr>
            <a:t> Deadline: May 17. </a:t>
          </a:r>
          <a:r>
            <a:rPr lang="en-US" sz="1800" kern="1200" dirty="0">
              <a:latin typeface="Corbel" panose="020B0503020204020204"/>
              <a:hlinkClick xmlns:r="http://schemas.openxmlformats.org/officeDocument/2006/relationships" r:id="rId1"/>
            </a:rPr>
            <a:t>GradGown</a:t>
          </a:r>
          <a:endParaRPr lang="en-US" sz="1800" kern="1200" dirty="0">
            <a:hlinkClick xmlns:r="http://schemas.openxmlformats.org/officeDocument/2006/relationships" r:id="rId1"/>
          </a:endParaRPr>
        </a:p>
      </dsp:txBody>
      <dsp:txXfrm>
        <a:off x="0" y="1432421"/>
        <a:ext cx="6571413" cy="1432421"/>
      </dsp:txXfrm>
    </dsp:sp>
    <dsp:sp modelId="{D44B146D-86A7-4DE2-98C3-411BFDC2F19D}">
      <dsp:nvSpPr>
        <dsp:cNvPr id="0" name=""/>
        <dsp:cNvSpPr/>
      </dsp:nvSpPr>
      <dsp:spPr>
        <a:xfrm>
          <a:off x="0" y="2864843"/>
          <a:ext cx="657141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96C3BA-E7DC-4E7B-8E02-0574873D8BBF}">
      <dsp:nvSpPr>
        <dsp:cNvPr id="0" name=""/>
        <dsp:cNvSpPr/>
      </dsp:nvSpPr>
      <dsp:spPr>
        <a:xfrm>
          <a:off x="0" y="2864843"/>
          <a:ext cx="6571413" cy="1432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You will collect your gown from Westmount starting June 13</a:t>
          </a:r>
          <a:r>
            <a:rPr lang="en-US" sz="1800" kern="1200" dirty="0">
              <a:latin typeface="Corbel" panose="020B0503020204020204"/>
            </a:rPr>
            <a:t>;</a:t>
          </a:r>
          <a:r>
            <a:rPr lang="en-US" sz="1800" kern="1200" dirty="0"/>
            <a:t> more information to follow.</a:t>
          </a:r>
        </a:p>
      </dsp:txBody>
      <dsp:txXfrm>
        <a:off x="0" y="2864843"/>
        <a:ext cx="6571413" cy="1432421"/>
      </dsp:txXfrm>
    </dsp:sp>
    <dsp:sp modelId="{3A789773-4FE6-4AA4-BE60-62014C5B8BED}">
      <dsp:nvSpPr>
        <dsp:cNvPr id="0" name=""/>
        <dsp:cNvSpPr/>
      </dsp:nvSpPr>
      <dsp:spPr>
        <a:xfrm>
          <a:off x="0" y="4297264"/>
          <a:ext cx="657141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9EE24C-BEFE-48C0-B642-A31C28CE8880}">
      <dsp:nvSpPr>
        <dsp:cNvPr id="0" name=""/>
        <dsp:cNvSpPr/>
      </dsp:nvSpPr>
      <dsp:spPr>
        <a:xfrm>
          <a:off x="0" y="4297264"/>
          <a:ext cx="6571413" cy="1432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There</a:t>
          </a:r>
          <a:r>
            <a:rPr lang="en-US" sz="1800" kern="1200" dirty="0">
              <a:latin typeface="Corbel" panose="020B0503020204020204"/>
            </a:rPr>
            <a:t> </a:t>
          </a:r>
          <a:r>
            <a:rPr lang="en-US" sz="1800" kern="1200" dirty="0"/>
            <a:t>will be a fee to attend the ceremony</a:t>
          </a:r>
          <a:r>
            <a:rPr lang="en-US" sz="1800" kern="1200" dirty="0">
              <a:latin typeface="Corbel" panose="020B0503020204020204"/>
            </a:rPr>
            <a:t>;</a:t>
          </a:r>
          <a:r>
            <a:rPr lang="en-US" sz="1800" kern="1200" dirty="0"/>
            <a:t> exact info </a:t>
          </a:r>
          <a:r>
            <a:rPr lang="en-US" sz="1800" kern="1200" dirty="0">
              <a:latin typeface="Corbel" panose="020B0503020204020204"/>
            </a:rPr>
            <a:t>still to</a:t>
          </a:r>
          <a:r>
            <a:rPr lang="en-US" sz="1800" kern="1200" dirty="0"/>
            <a:t> follow</a:t>
          </a:r>
          <a:r>
            <a:rPr lang="en-US" sz="1800" kern="1200" dirty="0">
              <a:latin typeface="Corbel" panose="020B0503020204020204"/>
            </a:rPr>
            <a:t> however, it will roughly be $60.00.</a:t>
          </a:r>
          <a:r>
            <a:rPr lang="en-US" sz="1800" kern="1200" dirty="0"/>
            <a:t>  If </a:t>
          </a:r>
          <a:r>
            <a:rPr lang="en-US" sz="1800" kern="1200" dirty="0">
              <a:latin typeface="Corbel" panose="020B0503020204020204"/>
            </a:rPr>
            <a:t>cost </a:t>
          </a:r>
          <a:r>
            <a:rPr lang="en-US" sz="1800" kern="1200" dirty="0"/>
            <a:t>is an issue, please connect with your Guidance </a:t>
          </a:r>
          <a:r>
            <a:rPr lang="en-US" sz="1800" kern="1200" dirty="0">
              <a:latin typeface="Source Sans Pro"/>
            </a:rPr>
            <a:t>Counsellor</a:t>
          </a:r>
          <a:r>
            <a:rPr lang="en-US" sz="1800" kern="1200" dirty="0"/>
            <a:t> after the </a:t>
          </a:r>
          <a:r>
            <a:rPr lang="en-US" sz="1800" kern="1200" dirty="0">
              <a:latin typeface="Corbel" panose="020B0503020204020204"/>
            </a:rPr>
            <a:t>exact fee</a:t>
          </a:r>
          <a:r>
            <a:rPr lang="en-US" sz="1800" kern="1200" dirty="0"/>
            <a:t> has been determined.</a:t>
          </a:r>
          <a:r>
            <a:rPr lang="en-US" sz="1800" kern="1200" dirty="0">
              <a:latin typeface="Source Sans Pro"/>
            </a:rPr>
            <a:t> Please factor in $20.00 for parking per car. </a:t>
          </a:r>
          <a:endParaRPr lang="en-US" sz="1800" kern="1200" dirty="0"/>
        </a:p>
      </dsp:txBody>
      <dsp:txXfrm>
        <a:off x="0" y="4297264"/>
        <a:ext cx="6571413" cy="14324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9BA4C-20C6-4EE0-97FD-E40285D2D64A}">
      <dsp:nvSpPr>
        <dsp:cNvPr id="0" name=""/>
        <dsp:cNvSpPr/>
      </dsp:nvSpPr>
      <dsp:spPr>
        <a:xfrm>
          <a:off x="1316" y="10748"/>
          <a:ext cx="4621676" cy="29347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7F783-0C02-4894-8AE7-136E4AD306F1}">
      <dsp:nvSpPr>
        <dsp:cNvPr id="0" name=""/>
        <dsp:cNvSpPr/>
      </dsp:nvSpPr>
      <dsp:spPr>
        <a:xfrm>
          <a:off x="514836" y="498591"/>
          <a:ext cx="4621676" cy="29347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 commencement is an event that all students who are in a position to graduate or who entered Gr 9 </a:t>
          </a:r>
          <a:r>
            <a:rPr lang="en-US" sz="2000" kern="1200">
              <a:latin typeface="Corbel" panose="020B0503020204020204"/>
            </a:rPr>
            <a:t>four or more years</a:t>
          </a:r>
          <a:r>
            <a:rPr lang="en-US" sz="2000" kern="1200"/>
            <a:t> ago can attend.  This means if you are not graduating this year, but are in Gr 12, you can still attend with your peers</a:t>
          </a:r>
          <a:r>
            <a:rPr lang="en-US" sz="2000" kern="1200">
              <a:latin typeface="Corbel" panose="020B0503020204020204"/>
            </a:rPr>
            <a:t> if you so choose</a:t>
          </a:r>
          <a:r>
            <a:rPr lang="en-US" sz="2000" kern="1200"/>
            <a:t>.</a:t>
          </a:r>
          <a:r>
            <a:rPr lang="en-US" sz="2000" kern="1200">
              <a:latin typeface="Corbel" panose="020B0503020204020204"/>
            </a:rPr>
            <a:t> Otherwise, you may choose to participate in the year you are graduating. </a:t>
          </a:r>
          <a:r>
            <a:rPr lang="en-US" sz="2000" kern="1200"/>
            <a:t> </a:t>
          </a:r>
        </a:p>
      </dsp:txBody>
      <dsp:txXfrm>
        <a:off x="600792" y="584547"/>
        <a:ext cx="4449764" cy="2762852"/>
      </dsp:txXfrm>
    </dsp:sp>
    <dsp:sp modelId="{6E262BCB-50E0-4186-8C9C-A4A8E03C353A}">
      <dsp:nvSpPr>
        <dsp:cNvPr id="0" name=""/>
        <dsp:cNvSpPr/>
      </dsp:nvSpPr>
      <dsp:spPr>
        <a:xfrm>
          <a:off x="5650032" y="10748"/>
          <a:ext cx="4621676" cy="29347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9A689E-E91E-4850-8CBF-E7BD28B23FC5}">
      <dsp:nvSpPr>
        <dsp:cNvPr id="0" name=""/>
        <dsp:cNvSpPr/>
      </dsp:nvSpPr>
      <dsp:spPr>
        <a:xfrm>
          <a:off x="6163552" y="498591"/>
          <a:ext cx="4621676" cy="29347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orbel" panose="020B0503020204020204"/>
            </a:rPr>
            <a:t>Awards</a:t>
          </a:r>
          <a:r>
            <a:rPr lang="en-US" sz="2000" kern="1200"/>
            <a:t> will not be presented at the </a:t>
          </a:r>
          <a:r>
            <a:rPr lang="en-US" sz="2000" kern="1200">
              <a:latin typeface="Corbel" panose="020B0503020204020204"/>
            </a:rPr>
            <a:t>commencement</a:t>
          </a:r>
          <a:r>
            <a:rPr lang="en-US" sz="2000" kern="1200"/>
            <a:t> ceremony, but</a:t>
          </a:r>
          <a:r>
            <a:rPr lang="en-US" sz="2000" kern="1200">
              <a:latin typeface="Corbel" panose="020B0503020204020204"/>
            </a:rPr>
            <a:t> recipients</a:t>
          </a:r>
          <a:r>
            <a:rPr lang="en-US" sz="2000" kern="1200"/>
            <a:t> will be listed in the </a:t>
          </a:r>
          <a:r>
            <a:rPr lang="en-US" sz="2000" kern="1200">
              <a:latin typeface="Corbel" panose="020B0503020204020204"/>
            </a:rPr>
            <a:t>program</a:t>
          </a:r>
          <a:r>
            <a:rPr lang="en-US" sz="2000" kern="1200"/>
            <a:t> that you will </a:t>
          </a:r>
          <a:r>
            <a:rPr lang="en-US" sz="2000" kern="1200">
              <a:latin typeface="Corbel" panose="020B0503020204020204"/>
            </a:rPr>
            <a:t>collect</a:t>
          </a:r>
          <a:r>
            <a:rPr lang="en-US" sz="2000" kern="1200"/>
            <a:t> when coming </a:t>
          </a:r>
          <a:r>
            <a:rPr lang="en-US" sz="2000" kern="1200">
              <a:latin typeface="Corbel" panose="020B0503020204020204"/>
            </a:rPr>
            <a:t>in to</a:t>
          </a:r>
          <a:r>
            <a:rPr lang="en-US" sz="2000" kern="1200"/>
            <a:t> pick up your diploma at a later date in </a:t>
          </a:r>
          <a:r>
            <a:rPr lang="en-US" sz="2000" kern="1200">
              <a:latin typeface="Corbel" panose="020B0503020204020204"/>
            </a:rPr>
            <a:t>July.</a:t>
          </a:r>
          <a:endParaRPr lang="en-US" sz="2000" kern="1200"/>
        </a:p>
      </dsp:txBody>
      <dsp:txXfrm>
        <a:off x="6249508" y="584547"/>
        <a:ext cx="4449764" cy="27628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AD7DD-710F-4B4F-BCA7-F8693CBED568}">
      <dsp:nvSpPr>
        <dsp:cNvPr id="0" name=""/>
        <dsp:cNvSpPr/>
      </dsp:nvSpPr>
      <dsp:spPr>
        <a:xfrm>
          <a:off x="0" y="29078"/>
          <a:ext cx="6571413" cy="35497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Students will vote on a student who is graduating for Valedictorian.  The criteria of the valedictorian is as follows:</a:t>
          </a:r>
        </a:p>
      </dsp:txBody>
      <dsp:txXfrm>
        <a:off x="173286" y="202364"/>
        <a:ext cx="6224841" cy="3203208"/>
      </dsp:txXfrm>
    </dsp:sp>
    <dsp:sp modelId="{AEC0BF5D-326A-4215-BA47-6D4888DB04F0}">
      <dsp:nvSpPr>
        <dsp:cNvPr id="0" name=""/>
        <dsp:cNvSpPr/>
      </dsp:nvSpPr>
      <dsp:spPr>
        <a:xfrm>
          <a:off x="0" y="3578858"/>
          <a:ext cx="6571413" cy="2121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642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/>
            <a:t>Academic Commitment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/>
            <a:t>Positive contribution to the spirit of the Westmount </a:t>
          </a:r>
          <a:r>
            <a:rPr lang="en-US" sz="3200" kern="1200">
              <a:latin typeface="Corbel" panose="020B0503020204020204"/>
            </a:rPr>
            <a:t>student</a:t>
          </a:r>
          <a:r>
            <a:rPr lang="en-US" sz="3200" kern="1200"/>
            <a:t> body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/>
            <a:t>Leadership roles</a:t>
          </a:r>
        </a:p>
      </dsp:txBody>
      <dsp:txXfrm>
        <a:off x="0" y="3578858"/>
        <a:ext cx="6571413" cy="21217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41AA6-22F6-41A9-B78F-DB2CB54221C4}">
      <dsp:nvSpPr>
        <dsp:cNvPr id="0" name=""/>
        <dsp:cNvSpPr/>
      </dsp:nvSpPr>
      <dsp:spPr>
        <a:xfrm>
          <a:off x="0" y="12862"/>
          <a:ext cx="7728267" cy="79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You may nominate yourself or another individual (please ensure this individual would like this position)</a:t>
          </a:r>
        </a:p>
      </dsp:txBody>
      <dsp:txXfrm>
        <a:off x="38838" y="51700"/>
        <a:ext cx="7650591" cy="717924"/>
      </dsp:txXfrm>
    </dsp:sp>
    <dsp:sp modelId="{E6FC67F9-605E-4A81-9E9D-A4367F470938}">
      <dsp:nvSpPr>
        <dsp:cNvPr id="0" name=""/>
        <dsp:cNvSpPr/>
      </dsp:nvSpPr>
      <dsp:spPr>
        <a:xfrm>
          <a:off x="0" y="866062"/>
          <a:ext cx="7728267" cy="795600"/>
        </a:xfrm>
        <a:prstGeom prst="roundRect">
          <a:avLst/>
        </a:prstGeom>
        <a:solidFill>
          <a:schemeClr val="accent5">
            <a:hueOff val="2235664"/>
            <a:satOff val="-1927"/>
            <a:lumOff val="2549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You will fill out the Microsoft form and submit it no later than May 11th. </a:t>
          </a:r>
        </a:p>
      </dsp:txBody>
      <dsp:txXfrm>
        <a:off x="38838" y="904900"/>
        <a:ext cx="7650591" cy="717924"/>
      </dsp:txXfrm>
    </dsp:sp>
    <dsp:sp modelId="{CC2B87ED-132A-4572-958B-B212859A378C}">
      <dsp:nvSpPr>
        <dsp:cNvPr id="0" name=""/>
        <dsp:cNvSpPr/>
      </dsp:nvSpPr>
      <dsp:spPr>
        <a:xfrm>
          <a:off x="0" y="1719262"/>
          <a:ext cx="7728267" cy="795600"/>
        </a:xfrm>
        <a:prstGeom prst="roundRect">
          <a:avLst/>
        </a:prstGeom>
        <a:solidFill>
          <a:schemeClr val="accent5">
            <a:hueOff val="4471328"/>
            <a:satOff val="-3854"/>
            <a:lumOff val="509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Candidates will be determined.  We will take the top 3 candidates.</a:t>
          </a:r>
        </a:p>
      </dsp:txBody>
      <dsp:txXfrm>
        <a:off x="38838" y="1758100"/>
        <a:ext cx="7650591" cy="717924"/>
      </dsp:txXfrm>
    </dsp:sp>
    <dsp:sp modelId="{19D228F6-28EC-4674-9B70-DF5B1B51EC76}">
      <dsp:nvSpPr>
        <dsp:cNvPr id="0" name=""/>
        <dsp:cNvSpPr/>
      </dsp:nvSpPr>
      <dsp:spPr>
        <a:xfrm>
          <a:off x="0" y="2572462"/>
          <a:ext cx="7728267" cy="795600"/>
        </a:xfrm>
        <a:prstGeom prst="roundRect">
          <a:avLst/>
        </a:prstGeom>
        <a:solidFill>
          <a:schemeClr val="accent5">
            <a:hueOff val="6706992"/>
            <a:satOff val="-5780"/>
            <a:lumOff val="764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Candidates will submit a 2-minute speech on Flipgrid that speaks to why they should be the 2022 Class Valedictorian</a:t>
          </a:r>
        </a:p>
      </dsp:txBody>
      <dsp:txXfrm>
        <a:off x="38838" y="2611300"/>
        <a:ext cx="7650591" cy="717924"/>
      </dsp:txXfrm>
    </dsp:sp>
    <dsp:sp modelId="{2EDC4B92-4C24-4CC8-A143-65C590D8A1A5}">
      <dsp:nvSpPr>
        <dsp:cNvPr id="0" name=""/>
        <dsp:cNvSpPr/>
      </dsp:nvSpPr>
      <dsp:spPr>
        <a:xfrm>
          <a:off x="0" y="3425662"/>
          <a:ext cx="7728267" cy="795600"/>
        </a:xfrm>
        <a:prstGeom prst="roundRect">
          <a:avLst/>
        </a:prstGeom>
        <a:solidFill>
          <a:schemeClr val="accent5">
            <a:hueOff val="8942655"/>
            <a:satOff val="-7707"/>
            <a:lumOff val="10197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Voting will run from May 16-19.  The successful candidate will be announced on May 20th. </a:t>
          </a:r>
        </a:p>
      </dsp:txBody>
      <dsp:txXfrm>
        <a:off x="38838" y="3464500"/>
        <a:ext cx="7650591" cy="717924"/>
      </dsp:txXfrm>
    </dsp:sp>
    <dsp:sp modelId="{154BEC5E-DCBC-43B9-80FE-CE3C8B0BB931}">
      <dsp:nvSpPr>
        <dsp:cNvPr id="0" name=""/>
        <dsp:cNvSpPr/>
      </dsp:nvSpPr>
      <dsp:spPr>
        <a:xfrm>
          <a:off x="0" y="4278861"/>
          <a:ext cx="7728267" cy="795600"/>
        </a:xfrm>
        <a:prstGeom prst="roundRect">
          <a:avLst/>
        </a:prstGeom>
        <a:solidFill>
          <a:schemeClr val="accent5">
            <a:hueOff val="11178319"/>
            <a:satOff val="-9634"/>
            <a:lumOff val="1274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 successful candidate will work with a Westmount teacher to prepare a speech to read at Commencement.</a:t>
          </a:r>
        </a:p>
      </dsp:txBody>
      <dsp:txXfrm>
        <a:off x="38838" y="4317699"/>
        <a:ext cx="7650591" cy="7179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C1AAE-64F1-4D81-8057-9AECD4F79B68}">
      <dsp:nvSpPr>
        <dsp:cNvPr id="0" name=""/>
        <dsp:cNvSpPr/>
      </dsp:nvSpPr>
      <dsp:spPr>
        <a:xfrm>
          <a:off x="0" y="2484"/>
          <a:ext cx="772826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5B267-726E-47AC-B226-47BEAC7D8788}">
      <dsp:nvSpPr>
        <dsp:cNvPr id="0" name=""/>
        <dsp:cNvSpPr/>
      </dsp:nvSpPr>
      <dsp:spPr>
        <a:xfrm>
          <a:off x="0" y="2484"/>
          <a:ext cx="7728267" cy="1694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Awards will not be presented at the </a:t>
          </a:r>
          <a:r>
            <a:rPr lang="en-US" sz="2600" kern="1200">
              <a:latin typeface="Corbel" panose="020B0503020204020204"/>
            </a:rPr>
            <a:t>commencement</a:t>
          </a:r>
          <a:r>
            <a:rPr lang="en-US" sz="2600" kern="1200"/>
            <a:t> ceremony this year.</a:t>
          </a:r>
          <a:endParaRPr lang="en-US" sz="2600" kern="1200">
            <a:latin typeface="Corbel" panose="020B0503020204020204"/>
          </a:endParaRPr>
        </a:p>
      </dsp:txBody>
      <dsp:txXfrm>
        <a:off x="0" y="2484"/>
        <a:ext cx="7728267" cy="1694118"/>
      </dsp:txXfrm>
    </dsp:sp>
    <dsp:sp modelId="{539D1F36-E506-45B8-ACDB-9DD6526E233D}">
      <dsp:nvSpPr>
        <dsp:cNvPr id="0" name=""/>
        <dsp:cNvSpPr/>
      </dsp:nvSpPr>
      <dsp:spPr>
        <a:xfrm>
          <a:off x="0" y="1696602"/>
          <a:ext cx="772826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81C634-BF00-4B0D-9DA0-C1402147508B}">
      <dsp:nvSpPr>
        <dsp:cNvPr id="0" name=""/>
        <dsp:cNvSpPr/>
      </dsp:nvSpPr>
      <dsp:spPr>
        <a:xfrm>
          <a:off x="0" y="1696602"/>
          <a:ext cx="7728267" cy="1694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Corbel" panose="020B0503020204020204"/>
            </a:rPr>
            <a:t>Award winners</a:t>
          </a:r>
          <a:r>
            <a:rPr lang="en-US" sz="2600" kern="1200"/>
            <a:t> will be published in the </a:t>
          </a:r>
          <a:r>
            <a:rPr lang="en-US" sz="2600" kern="1200">
              <a:latin typeface="Corbel" panose="020B0503020204020204"/>
            </a:rPr>
            <a:t>programme </a:t>
          </a:r>
          <a:r>
            <a:rPr lang="en-US" sz="2600" kern="1200"/>
            <a:t>picked up with your diploma.</a:t>
          </a:r>
        </a:p>
      </dsp:txBody>
      <dsp:txXfrm>
        <a:off x="0" y="1696602"/>
        <a:ext cx="7728267" cy="1694118"/>
      </dsp:txXfrm>
    </dsp:sp>
    <dsp:sp modelId="{C6EEC352-BF7C-4567-ADBB-37E2DA97E919}">
      <dsp:nvSpPr>
        <dsp:cNvPr id="0" name=""/>
        <dsp:cNvSpPr/>
      </dsp:nvSpPr>
      <dsp:spPr>
        <a:xfrm>
          <a:off x="0" y="3390721"/>
          <a:ext cx="772826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5F8BDD-0E7A-41DE-B70F-3E2EA23AA59D}">
      <dsp:nvSpPr>
        <dsp:cNvPr id="0" name=""/>
        <dsp:cNvSpPr/>
      </dsp:nvSpPr>
      <dsp:spPr>
        <a:xfrm>
          <a:off x="0" y="3390721"/>
          <a:ext cx="7728267" cy="1694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In order to qualify for the awards, you must fill out the Awards Profile—you were sent this many months ago—it was </a:t>
          </a:r>
          <a:r>
            <a:rPr lang="en-US" sz="2600" kern="1200">
              <a:latin typeface="Corbel" panose="020B0503020204020204"/>
            </a:rPr>
            <a:t>re-sent</a:t>
          </a:r>
          <a:r>
            <a:rPr lang="en-US" sz="2600" kern="1200"/>
            <a:t> to you again—in your school email.</a:t>
          </a:r>
        </a:p>
      </dsp:txBody>
      <dsp:txXfrm>
        <a:off x="0" y="3390721"/>
        <a:ext cx="7728267" cy="16941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BF8533-87B8-42FF-8849-4864F448A06E}">
      <dsp:nvSpPr>
        <dsp:cNvPr id="0" name=""/>
        <dsp:cNvSpPr/>
      </dsp:nvSpPr>
      <dsp:spPr>
        <a:xfrm>
          <a:off x="0" y="2484"/>
          <a:ext cx="772826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380E92-642D-4EC8-A276-F4B8C9A1944E}">
      <dsp:nvSpPr>
        <dsp:cNvPr id="0" name=""/>
        <dsp:cNvSpPr/>
      </dsp:nvSpPr>
      <dsp:spPr>
        <a:xfrm>
          <a:off x="0" y="2484"/>
          <a:ext cx="7728267" cy="847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OSAP </a:t>
          </a:r>
          <a:r>
            <a:rPr lang="en-US" sz="2000" kern="1200">
              <a:latin typeface="Corbel" panose="020B0503020204020204"/>
            </a:rPr>
            <a:t>Presentation - May 10 at 4pm (Virtual) </a:t>
          </a:r>
          <a:r>
            <a:rPr lang="en-US" sz="2000" kern="1200">
              <a:latin typeface="Corbel" panose="020B0503020204020204"/>
              <a:hlinkClick xmlns:r="http://schemas.openxmlformats.org/officeDocument/2006/relationships" r:id="rId1"/>
            </a:rPr>
            <a:t>OSAP Presentation- It is going to cost you what?</a:t>
          </a:r>
          <a:endParaRPr lang="en-US" sz="2000" kern="1200">
            <a:hlinkClick xmlns:r="http://schemas.openxmlformats.org/officeDocument/2006/relationships" r:id="rId1"/>
          </a:endParaRPr>
        </a:p>
      </dsp:txBody>
      <dsp:txXfrm>
        <a:off x="0" y="2484"/>
        <a:ext cx="7728267" cy="847059"/>
      </dsp:txXfrm>
    </dsp:sp>
    <dsp:sp modelId="{E73A171C-9E28-44D9-AEC7-A80C094408E5}">
      <dsp:nvSpPr>
        <dsp:cNvPr id="0" name=""/>
        <dsp:cNvSpPr/>
      </dsp:nvSpPr>
      <dsp:spPr>
        <a:xfrm>
          <a:off x="0" y="849543"/>
          <a:ext cx="772826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800C90-99BB-4BBE-9D5D-DD9AF8198C17}">
      <dsp:nvSpPr>
        <dsp:cNvPr id="0" name=""/>
        <dsp:cNvSpPr/>
      </dsp:nvSpPr>
      <dsp:spPr>
        <a:xfrm>
          <a:off x="0" y="849543"/>
          <a:ext cx="7728267" cy="847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orbel" panose="020B0503020204020204"/>
            </a:rPr>
            <a:t>Valedictorian nomination due May 11, 2022 </a:t>
          </a:r>
          <a:r>
            <a:rPr lang="en-US" sz="2000" kern="1200">
              <a:latin typeface="Corbel" panose="020B0503020204020204"/>
              <a:hlinkClick xmlns:r="http://schemas.openxmlformats.org/officeDocument/2006/relationships" r:id="rId2"/>
            </a:rPr>
            <a:t>Valedictorian</a:t>
          </a:r>
        </a:p>
      </dsp:txBody>
      <dsp:txXfrm>
        <a:off x="0" y="849543"/>
        <a:ext cx="7728267" cy="847059"/>
      </dsp:txXfrm>
    </dsp:sp>
    <dsp:sp modelId="{53360D51-E645-43B1-AC52-0899CF4EDC56}">
      <dsp:nvSpPr>
        <dsp:cNvPr id="0" name=""/>
        <dsp:cNvSpPr/>
      </dsp:nvSpPr>
      <dsp:spPr>
        <a:xfrm>
          <a:off x="0" y="1696602"/>
          <a:ext cx="772826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9E861-9DB4-4F44-B000-2F676300BCDB}">
      <dsp:nvSpPr>
        <dsp:cNvPr id="0" name=""/>
        <dsp:cNvSpPr/>
      </dsp:nvSpPr>
      <dsp:spPr>
        <a:xfrm>
          <a:off x="0" y="1696602"/>
          <a:ext cx="7728267" cy="847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Timelines and due dates within your courses.  Do not let your grades slip! Full disclosure is May 19th.</a:t>
          </a:r>
          <a:endParaRPr lang="en-US" sz="2000" kern="1200">
            <a:latin typeface="Corbel" panose="020B0503020204020204"/>
          </a:endParaRPr>
        </a:p>
      </dsp:txBody>
      <dsp:txXfrm>
        <a:off x="0" y="1696602"/>
        <a:ext cx="7728267" cy="847059"/>
      </dsp:txXfrm>
    </dsp:sp>
    <dsp:sp modelId="{BE999CDE-207A-404A-984B-D25350F03683}">
      <dsp:nvSpPr>
        <dsp:cNvPr id="0" name=""/>
        <dsp:cNvSpPr/>
      </dsp:nvSpPr>
      <dsp:spPr>
        <a:xfrm>
          <a:off x="0" y="2543661"/>
          <a:ext cx="772826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099793-CA70-4A14-91BA-6B7886143564}">
      <dsp:nvSpPr>
        <dsp:cNvPr id="0" name=""/>
        <dsp:cNvSpPr/>
      </dsp:nvSpPr>
      <dsp:spPr>
        <a:xfrm>
          <a:off x="0" y="2543662"/>
          <a:ext cx="7728267" cy="847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orbel" panose="020B0503020204020204"/>
            </a:rPr>
            <a:t>Grad/Awards</a:t>
          </a:r>
          <a:r>
            <a:rPr lang="en-US" sz="2000" kern="1200"/>
            <a:t> Candidate Profile due </a:t>
          </a:r>
          <a:r>
            <a:rPr lang="en-US" sz="2000" kern="1200">
              <a:latin typeface="Corbel" panose="020B0503020204020204"/>
            </a:rPr>
            <a:t>date-May 24, 2022 </a:t>
          </a:r>
          <a:r>
            <a:rPr lang="en-US" sz="2000" kern="1200">
              <a:latin typeface="Corbel" panose="020B0503020204020204"/>
              <a:hlinkClick xmlns:r="http://schemas.openxmlformats.org/officeDocument/2006/relationships" r:id="rId3"/>
            </a:rPr>
            <a:t>Awards Profile (Mandatory)</a:t>
          </a:r>
          <a:endParaRPr lang="en-US" sz="2000" kern="1200">
            <a:hlinkClick xmlns:r="http://schemas.openxmlformats.org/officeDocument/2006/relationships" r:id="rId3"/>
          </a:endParaRPr>
        </a:p>
      </dsp:txBody>
      <dsp:txXfrm>
        <a:off x="0" y="2543662"/>
        <a:ext cx="7728267" cy="847059"/>
      </dsp:txXfrm>
    </dsp:sp>
    <dsp:sp modelId="{A530065F-752F-4E13-ABF0-34504647CD4B}">
      <dsp:nvSpPr>
        <dsp:cNvPr id="0" name=""/>
        <dsp:cNvSpPr/>
      </dsp:nvSpPr>
      <dsp:spPr>
        <a:xfrm>
          <a:off x="0" y="3390721"/>
          <a:ext cx="772826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B3BD9B-C4A4-44F8-B4C1-8043632A40CC}">
      <dsp:nvSpPr>
        <dsp:cNvPr id="0" name=""/>
        <dsp:cNvSpPr/>
      </dsp:nvSpPr>
      <dsp:spPr>
        <a:xfrm>
          <a:off x="0" y="3390721"/>
          <a:ext cx="7728267" cy="847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orbel" panose="020B0503020204020204"/>
            </a:rPr>
            <a:t>Commencement June 29, 2022 @3:30 pm</a:t>
          </a:r>
        </a:p>
      </dsp:txBody>
      <dsp:txXfrm>
        <a:off x="0" y="3390721"/>
        <a:ext cx="7728267" cy="847059"/>
      </dsp:txXfrm>
    </dsp:sp>
    <dsp:sp modelId="{87DACC6C-0598-471F-8F08-0301CD3CDF29}">
      <dsp:nvSpPr>
        <dsp:cNvPr id="0" name=""/>
        <dsp:cNvSpPr/>
      </dsp:nvSpPr>
      <dsp:spPr>
        <a:xfrm>
          <a:off x="0" y="4237780"/>
          <a:ext cx="772826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ABD458-4B53-4DB2-AA32-5001B3C33486}">
      <dsp:nvSpPr>
        <dsp:cNvPr id="0" name=""/>
        <dsp:cNvSpPr/>
      </dsp:nvSpPr>
      <dsp:spPr>
        <a:xfrm>
          <a:off x="0" y="4237780"/>
          <a:ext cx="7728267" cy="847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orbel" panose="020B0503020204020204"/>
            </a:rPr>
            <a:t>Diploma pick-up the week of July 11, 2022 (you will get an email to your </a:t>
          </a:r>
          <a:r>
            <a:rPr lang="en-US" sz="2000" b="1" kern="1200">
              <a:latin typeface="Corbel" panose="020B0503020204020204"/>
            </a:rPr>
            <a:t>personal</a:t>
          </a:r>
          <a:r>
            <a:rPr lang="en-US" sz="2000" kern="1200">
              <a:latin typeface="Corbel" panose="020B0503020204020204"/>
            </a:rPr>
            <a:t> account so make sure you have provided it on the grad profile)</a:t>
          </a:r>
        </a:p>
      </dsp:txBody>
      <dsp:txXfrm>
        <a:off x="0" y="4237780"/>
        <a:ext cx="7728267" cy="8470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B5F0AB-BFDD-4715-BE4E-8382D4B04F1C}">
      <dsp:nvSpPr>
        <dsp:cNvPr id="0" name=""/>
        <dsp:cNvSpPr/>
      </dsp:nvSpPr>
      <dsp:spPr>
        <a:xfrm>
          <a:off x="0" y="0"/>
          <a:ext cx="772826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64EFA-89E9-4A4E-A723-7C7A44802290}">
      <dsp:nvSpPr>
        <dsp:cNvPr id="0" name=""/>
        <dsp:cNvSpPr/>
      </dsp:nvSpPr>
      <dsp:spPr>
        <a:xfrm>
          <a:off x="0" y="0"/>
          <a:ext cx="7728267" cy="2543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CHECK YOUR EMAIL!  Lots of important </a:t>
          </a:r>
          <a:r>
            <a:rPr lang="en-US" sz="4000" kern="1200">
              <a:latin typeface="Corbel" panose="020B0503020204020204"/>
            </a:rPr>
            <a:t>info being</a:t>
          </a:r>
          <a:r>
            <a:rPr lang="en-US" sz="4000" kern="1200"/>
            <a:t> shared via your </a:t>
          </a:r>
          <a:r>
            <a:rPr lang="en-US" sz="4000" kern="1200">
              <a:latin typeface="Corbel" panose="020B0503020204020204"/>
            </a:rPr>
            <a:t>school email</a:t>
          </a:r>
          <a:endParaRPr lang="en-US" sz="4000" kern="1200"/>
        </a:p>
      </dsp:txBody>
      <dsp:txXfrm>
        <a:off x="0" y="0"/>
        <a:ext cx="7728267" cy="2543662"/>
      </dsp:txXfrm>
    </dsp:sp>
    <dsp:sp modelId="{5CF72010-A509-4FA1-A64A-2F920A7BD3E8}">
      <dsp:nvSpPr>
        <dsp:cNvPr id="0" name=""/>
        <dsp:cNvSpPr/>
      </dsp:nvSpPr>
      <dsp:spPr>
        <a:xfrm>
          <a:off x="0" y="2543662"/>
          <a:ext cx="772826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D61D0D-8CAF-41A0-81CB-8D9C0D6966D0}">
      <dsp:nvSpPr>
        <dsp:cNvPr id="0" name=""/>
        <dsp:cNvSpPr/>
      </dsp:nvSpPr>
      <dsp:spPr>
        <a:xfrm>
          <a:off x="0" y="2543662"/>
          <a:ext cx="7728267" cy="2543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CHECK the Guidance Hub Page</a:t>
          </a:r>
          <a:r>
            <a:rPr lang="en-US" sz="4000" kern="1200">
              <a:latin typeface="Corbel" panose="020B0503020204020204"/>
            </a:rPr>
            <a:t>, including The Scholarship Report! The final edition will be out June 1st!</a:t>
          </a:r>
          <a:endParaRPr lang="en-US" sz="4000" kern="1200"/>
        </a:p>
      </dsp:txBody>
      <dsp:txXfrm>
        <a:off x="0" y="2543662"/>
        <a:ext cx="7728267" cy="2543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77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97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35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9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93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5/5/2022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5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5/5/2022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5/5/2022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8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4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5/5/2022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39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5/5/2022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97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06F323-9A41-3285-A80A-F2EDECB6E6D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6250"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3344" y="1251284"/>
            <a:ext cx="3952428" cy="2822713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Westmount's Commencement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49607" y="4166073"/>
            <a:ext cx="3792038" cy="920783"/>
          </a:xfrm>
        </p:spPr>
        <p:txBody>
          <a:bodyPr vert="horz" lIns="91440" tIns="91440" rIns="91440" bIns="91440" rtlCol="0">
            <a:normAutofit/>
          </a:bodyPr>
          <a:lstStyle/>
          <a:p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Congratulations class of 2022</a:t>
            </a:r>
          </a:p>
        </p:txBody>
      </p:sp>
    </p:spTree>
    <p:extLst>
      <p:ext uri="{BB962C8B-B14F-4D97-AF65-F5344CB8AC3E}">
        <p14:creationId xmlns:p14="http://schemas.microsoft.com/office/powerpoint/2010/main" val="128632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0FA4D9-3EBE-12B2-2BB9-77F29711F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661" y="1298448"/>
            <a:ext cx="3234876" cy="312429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700" spc="-100" dirty="0"/>
              <a:t>Thank you!</a:t>
            </a:r>
            <a:br>
              <a:rPr lang="en-US" sz="3700" spc="-100" dirty="0"/>
            </a:br>
            <a:r>
              <a:rPr lang="en-US" sz="3700" spc="-100" dirty="0"/>
              <a:t> We look forward to celebrating these next few weeks with you!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75364-6003-4765-2DF1-9768D6F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15" y="4670246"/>
            <a:ext cx="3228521" cy="914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5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4BDA2F3-41EA-98A4-4E5A-0B28867A0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40" y="1013320"/>
            <a:ext cx="6367271" cy="482320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01507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BB11D-5C03-98B7-ADCD-9D3D5172D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100" b="1" cap="all" spc="1500"/>
              <a:t>AGENDA</a:t>
            </a:r>
          </a:p>
        </p:txBody>
      </p:sp>
      <p:graphicFrame>
        <p:nvGraphicFramePr>
          <p:cNvPr id="80" name="TextBox 3">
            <a:extLst>
              <a:ext uri="{FF2B5EF4-FFF2-40B4-BE49-F238E27FC236}">
                <a16:creationId xmlns:a16="http://schemas.microsoft.com/office/drawing/2014/main" id="{F182FB15-FEED-79CD-E2DB-380F16A8D0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0045776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0326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700DD-BF88-8D3B-5C1B-FB6ADDB59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63" y="3698999"/>
            <a:ext cx="3259931" cy="2477964"/>
          </a:xfrm>
        </p:spPr>
        <p:txBody>
          <a:bodyPr>
            <a:normAutofit/>
          </a:bodyPr>
          <a:lstStyle/>
          <a:p>
            <a:r>
              <a:rPr lang="en-US" sz="3400">
                <a:ea typeface="Source Sans Pro"/>
              </a:rPr>
              <a:t>Commencement Details</a:t>
            </a:r>
            <a:endParaRPr lang="en-US" sz="34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7D5E30B-4128-AAFD-6FAA-77C4BD525F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028548"/>
              </p:ext>
            </p:extLst>
          </p:nvPr>
        </p:nvGraphicFramePr>
        <p:xfrm>
          <a:off x="4782386" y="447277"/>
          <a:ext cx="6571413" cy="572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086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566E947-FB18-4E34-92A1-7AE660349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1FB687-F018-4798-90C8-38F1111E1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228428" y="272368"/>
            <a:ext cx="1741251" cy="1143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E64EE2-9584-D74C-E274-64B79245E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67" y="5257630"/>
            <a:ext cx="10908667" cy="1021405"/>
          </a:xfrm>
        </p:spPr>
        <p:txBody>
          <a:bodyPr>
            <a:normAutofit/>
          </a:bodyPr>
          <a:lstStyle/>
          <a:p>
            <a:pPr algn="ctr"/>
            <a:r>
              <a:rPr lang="en-US" sz="3300">
                <a:ea typeface="Source Sans Pro"/>
              </a:rPr>
              <a:t>What is the difference between a Commencement and a Graduation?</a:t>
            </a:r>
            <a:endParaRPr lang="en-US" sz="33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BAA161-AE24-467D-9AE2-A99E23CD7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7030" y="-5522982"/>
            <a:ext cx="384048" cy="1143001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18AE9F3-3D1F-2F7F-8326-AFA8B2BAD0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6517405"/>
              </p:ext>
            </p:extLst>
          </p:nvPr>
        </p:nvGraphicFramePr>
        <p:xfrm>
          <a:off x="702727" y="1029176"/>
          <a:ext cx="10786546" cy="3444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6866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4FA1E-E08A-E096-90B1-91300AD80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8" y="3698999"/>
            <a:ext cx="3057525" cy="2477964"/>
          </a:xfrm>
        </p:spPr>
        <p:txBody>
          <a:bodyPr>
            <a:normAutofit/>
          </a:bodyPr>
          <a:lstStyle/>
          <a:p>
            <a:r>
              <a:rPr lang="en-US" sz="4100">
                <a:ea typeface="Source Sans Pro"/>
              </a:rPr>
              <a:t>Valedictorian</a:t>
            </a:r>
            <a:endParaRPr lang="en-US" sz="4100"/>
          </a:p>
        </p:txBody>
      </p:sp>
      <p:graphicFrame>
        <p:nvGraphicFramePr>
          <p:cNvPr id="362" name="Content Placeholder 2">
            <a:extLst>
              <a:ext uri="{FF2B5EF4-FFF2-40B4-BE49-F238E27FC236}">
                <a16:creationId xmlns:a16="http://schemas.microsoft.com/office/drawing/2014/main" id="{B3DECEFF-99AE-9EEE-FD62-3F06B5316D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1775550"/>
              </p:ext>
            </p:extLst>
          </p:nvPr>
        </p:nvGraphicFramePr>
        <p:xfrm>
          <a:off x="4782386" y="447277"/>
          <a:ext cx="6571413" cy="572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3030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ADB59-5BAE-321B-E3DA-F27925C25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>
                <a:ea typeface="Source Sans Pro"/>
              </a:rPr>
              <a:t>Valedictorian Cont'd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7430F58-AAE8-E5AC-127C-77039E1BDA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433475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0141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AEABC-DBA8-2AA3-8C48-E50BE2654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>
                <a:ea typeface="Source Sans Pro"/>
              </a:rPr>
              <a:t>Awards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33869BF-E331-9604-00F1-B4B07FAE67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0051537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22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65AED-3777-A47E-20BF-496A57D25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>
                <a:ea typeface="Source Sans Pro"/>
              </a:rPr>
              <a:t>Important Dates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6532409-D2EA-8D2A-6F9A-64E15779E6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0019249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598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900E6-A080-333A-FE60-679A766B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>
                <a:ea typeface="Source Sans Pro"/>
              </a:rPr>
              <a:t>Next Steps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5F99445-0F60-59A1-E6A5-7BA2D84E59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7999035"/>
              </p:ext>
            </p:extLst>
          </p:nvPr>
        </p:nvGraphicFramePr>
        <p:xfrm>
          <a:off x="3844563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2375248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Frame</vt:lpstr>
      <vt:lpstr>Westmount's Commencement</vt:lpstr>
      <vt:lpstr>AGENDA</vt:lpstr>
      <vt:lpstr>Commencement Details</vt:lpstr>
      <vt:lpstr>What is the difference between a Commencement and a Graduation?</vt:lpstr>
      <vt:lpstr>Valedictorian</vt:lpstr>
      <vt:lpstr>Valedictorian Cont'd</vt:lpstr>
      <vt:lpstr>Awards </vt:lpstr>
      <vt:lpstr>Important Dates</vt:lpstr>
      <vt:lpstr>Next Steps</vt:lpstr>
      <vt:lpstr>Thank you!  We look forward to celebrating these next few weeks with you!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34</cp:revision>
  <dcterms:created xsi:type="dcterms:W3CDTF">2022-04-30T20:40:04Z</dcterms:created>
  <dcterms:modified xsi:type="dcterms:W3CDTF">2022-05-05T18:40:15Z</dcterms:modified>
</cp:coreProperties>
</file>