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1"/>
  </p:sldMasterIdLst>
  <p:sldIdLst>
    <p:sldId id="256" r:id="rId2"/>
    <p:sldId id="257" r:id="rId3"/>
    <p:sldId id="258" r:id="rId4"/>
    <p:sldId id="259" r:id="rId5"/>
    <p:sldId id="260" r:id="rId6"/>
    <p:sldId id="261" r:id="rId7"/>
    <p:sldId id="262" r:id="rId8"/>
    <p:sldId id="264" r:id="rId9"/>
    <p:sldId id="265"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0799CE-928A-451C-8B42-C5085A4EA9D9}" v="19" dt="2024-09-25T15:38:28.9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ktoria Szombath" userId="1f043a1c-34ad-463a-b09b-f6a8f445e722" providerId="ADAL" clId="{AC0799CE-928A-451C-8B42-C5085A4EA9D9}"/>
    <pc:docChg chg="undo custSel addSld modSld sldOrd addMainMaster delMainMaster">
      <pc:chgData name="Viktoria Szombath" userId="1f043a1c-34ad-463a-b09b-f6a8f445e722" providerId="ADAL" clId="{AC0799CE-928A-451C-8B42-C5085A4EA9D9}" dt="2024-09-27T15:49:47.739" v="1448" actId="20577"/>
      <pc:docMkLst>
        <pc:docMk/>
      </pc:docMkLst>
      <pc:sldChg chg="addSp delSp modSp mod setBg modClrScheme chgLayout">
        <pc:chgData name="Viktoria Szombath" userId="1f043a1c-34ad-463a-b09b-f6a8f445e722" providerId="ADAL" clId="{AC0799CE-928A-451C-8B42-C5085A4EA9D9}" dt="2024-09-18T22:08:28.708" v="421" actId="1076"/>
        <pc:sldMkLst>
          <pc:docMk/>
          <pc:sldMk cId="2645585132" sldId="256"/>
        </pc:sldMkLst>
        <pc:spChg chg="mod">
          <ac:chgData name="Viktoria Szombath" userId="1f043a1c-34ad-463a-b09b-f6a8f445e722" providerId="ADAL" clId="{AC0799CE-928A-451C-8B42-C5085A4EA9D9}" dt="2024-09-18T22:07:55.007" v="418" actId="26606"/>
          <ac:spMkLst>
            <pc:docMk/>
            <pc:sldMk cId="2645585132" sldId="256"/>
            <ac:spMk id="2" creationId="{8FA3F862-3F43-B4D7-5AB2-12B23470D69F}"/>
          </ac:spMkLst>
        </pc:spChg>
        <pc:spChg chg="mod">
          <ac:chgData name="Viktoria Szombath" userId="1f043a1c-34ad-463a-b09b-f6a8f445e722" providerId="ADAL" clId="{AC0799CE-928A-451C-8B42-C5085A4EA9D9}" dt="2024-09-18T22:08:28.708" v="421" actId="1076"/>
          <ac:spMkLst>
            <pc:docMk/>
            <pc:sldMk cId="2645585132" sldId="256"/>
            <ac:spMk id="3" creationId="{8B9B2F22-F945-141E-DF99-528BD7EE80DB}"/>
          </ac:spMkLst>
        </pc:spChg>
        <pc:spChg chg="add del">
          <ac:chgData name="Viktoria Szombath" userId="1f043a1c-34ad-463a-b09b-f6a8f445e722" providerId="ADAL" clId="{AC0799CE-928A-451C-8B42-C5085A4EA9D9}" dt="2024-09-18T22:07:55.007" v="418" actId="26606"/>
          <ac:spMkLst>
            <pc:docMk/>
            <pc:sldMk cId="2645585132" sldId="256"/>
            <ac:spMk id="1031" creationId="{8F1DA978-2FF0-4E09-976F-91C6D4AA5270}"/>
          </ac:spMkLst>
        </pc:spChg>
        <pc:spChg chg="add del">
          <ac:chgData name="Viktoria Szombath" userId="1f043a1c-34ad-463a-b09b-f6a8f445e722" providerId="ADAL" clId="{AC0799CE-928A-451C-8B42-C5085A4EA9D9}" dt="2024-09-18T22:07:55.007" v="418" actId="26606"/>
          <ac:spMkLst>
            <pc:docMk/>
            <pc:sldMk cId="2645585132" sldId="256"/>
            <ac:spMk id="1033" creationId="{0EC398C5-5C2E-4038-9DB3-DE2B5A9BEFFB}"/>
          </ac:spMkLst>
        </pc:spChg>
        <pc:spChg chg="add del">
          <ac:chgData name="Viktoria Szombath" userId="1f043a1c-34ad-463a-b09b-f6a8f445e722" providerId="ADAL" clId="{AC0799CE-928A-451C-8B42-C5085A4EA9D9}" dt="2024-09-18T22:07:55.007" v="418" actId="26606"/>
          <ac:spMkLst>
            <pc:docMk/>
            <pc:sldMk cId="2645585132" sldId="256"/>
            <ac:spMk id="1035" creationId="{A2F10B26-073B-4B10-8AAA-161242DD82B0}"/>
          </ac:spMkLst>
        </pc:spChg>
        <pc:spChg chg="add del">
          <ac:chgData name="Viktoria Szombath" userId="1f043a1c-34ad-463a-b09b-f6a8f445e722" providerId="ADAL" clId="{AC0799CE-928A-451C-8B42-C5085A4EA9D9}" dt="2024-09-18T22:07:55.007" v="418" actId="26606"/>
          <ac:spMkLst>
            <pc:docMk/>
            <pc:sldMk cId="2645585132" sldId="256"/>
            <ac:spMk id="1037" creationId="{610DBBC7-698F-4A54-B1CB-A99F9CC356DF}"/>
          </ac:spMkLst>
        </pc:spChg>
        <pc:spChg chg="add del">
          <ac:chgData name="Viktoria Szombath" userId="1f043a1c-34ad-463a-b09b-f6a8f445e722" providerId="ADAL" clId="{AC0799CE-928A-451C-8B42-C5085A4EA9D9}" dt="2024-09-18T22:07:55.007" v="418" actId="26606"/>
          <ac:spMkLst>
            <pc:docMk/>
            <pc:sldMk cId="2645585132" sldId="256"/>
            <ac:spMk id="1039" creationId="{579BBB12-9455-421B-86B2-0EA77520230B}"/>
          </ac:spMkLst>
        </pc:spChg>
        <pc:spChg chg="add">
          <ac:chgData name="Viktoria Szombath" userId="1f043a1c-34ad-463a-b09b-f6a8f445e722" providerId="ADAL" clId="{AC0799CE-928A-451C-8B42-C5085A4EA9D9}" dt="2024-09-18T22:07:55.007" v="418" actId="26606"/>
          <ac:spMkLst>
            <pc:docMk/>
            <pc:sldMk cId="2645585132" sldId="256"/>
            <ac:spMk id="1044" creationId="{0760E4C7-47B8-4356-ABCA-CC9C79E2D2B6}"/>
          </ac:spMkLst>
        </pc:spChg>
        <pc:spChg chg="add">
          <ac:chgData name="Viktoria Szombath" userId="1f043a1c-34ad-463a-b09b-f6a8f445e722" providerId="ADAL" clId="{AC0799CE-928A-451C-8B42-C5085A4EA9D9}" dt="2024-09-18T22:07:55.007" v="418" actId="26606"/>
          <ac:spMkLst>
            <pc:docMk/>
            <pc:sldMk cId="2645585132" sldId="256"/>
            <ac:spMk id="1046" creationId="{D80228E6-18B1-B562-27EA-5DCA23F08700}"/>
          </ac:spMkLst>
        </pc:spChg>
        <pc:picChg chg="add mod">
          <ac:chgData name="Viktoria Szombath" userId="1f043a1c-34ad-463a-b09b-f6a8f445e722" providerId="ADAL" clId="{AC0799CE-928A-451C-8B42-C5085A4EA9D9}" dt="2024-09-18T22:07:55.007" v="418" actId="26606"/>
          <ac:picMkLst>
            <pc:docMk/>
            <pc:sldMk cId="2645585132" sldId="256"/>
            <ac:picMk id="1026" creationId="{D5C0FAB2-3CC5-FCAF-51CB-42C0BDFDD9BF}"/>
          </ac:picMkLst>
        </pc:picChg>
        <pc:cxnChg chg="add">
          <ac:chgData name="Viktoria Szombath" userId="1f043a1c-34ad-463a-b09b-f6a8f445e722" providerId="ADAL" clId="{AC0799CE-928A-451C-8B42-C5085A4EA9D9}" dt="2024-09-18T22:07:55.007" v="418" actId="26606"/>
          <ac:cxnSpMkLst>
            <pc:docMk/>
            <pc:sldMk cId="2645585132" sldId="256"/>
            <ac:cxnSpMk id="1048" creationId="{6C627FBB-F6B5-B421-7967-9DE1D453EE0D}"/>
          </ac:cxnSpMkLst>
        </pc:cxnChg>
      </pc:sldChg>
      <pc:sldChg chg="addSp delSp modSp new mod setBg">
        <pc:chgData name="Viktoria Szombath" userId="1f043a1c-34ad-463a-b09b-f6a8f445e722" providerId="ADAL" clId="{AC0799CE-928A-451C-8B42-C5085A4EA9D9}" dt="2024-09-26T15:14:43.827" v="1395" actId="20577"/>
        <pc:sldMkLst>
          <pc:docMk/>
          <pc:sldMk cId="457972025" sldId="257"/>
        </pc:sldMkLst>
        <pc:spChg chg="del">
          <ac:chgData name="Viktoria Szombath" userId="1f043a1c-34ad-463a-b09b-f6a8f445e722" providerId="ADAL" clId="{AC0799CE-928A-451C-8B42-C5085A4EA9D9}" dt="2024-09-18T22:21:39.959" v="423" actId="478"/>
          <ac:spMkLst>
            <pc:docMk/>
            <pc:sldMk cId="457972025" sldId="257"/>
            <ac:spMk id="2" creationId="{BB7EA928-2C1D-DB57-1963-0657D195A7A1}"/>
          </ac:spMkLst>
        </pc:spChg>
        <pc:spChg chg="mod">
          <ac:chgData name="Viktoria Szombath" userId="1f043a1c-34ad-463a-b09b-f6a8f445e722" providerId="ADAL" clId="{AC0799CE-928A-451C-8B42-C5085A4EA9D9}" dt="2024-09-26T15:14:43.827" v="1395" actId="20577"/>
          <ac:spMkLst>
            <pc:docMk/>
            <pc:sldMk cId="457972025" sldId="257"/>
            <ac:spMk id="3" creationId="{E7ADDFDB-1417-9566-EEA0-4A728DFEB048}"/>
          </ac:spMkLst>
        </pc:spChg>
        <pc:spChg chg="add del">
          <ac:chgData name="Viktoria Szombath" userId="1f043a1c-34ad-463a-b09b-f6a8f445e722" providerId="ADAL" clId="{AC0799CE-928A-451C-8B42-C5085A4EA9D9}" dt="2024-09-25T15:24:27.864" v="1304" actId="26606"/>
          <ac:spMkLst>
            <pc:docMk/>
            <pc:sldMk cId="457972025" sldId="257"/>
            <ac:spMk id="1028" creationId="{3DAD064D-86F0-42ED-B520-99689857918E}"/>
          </ac:spMkLst>
        </pc:spChg>
        <pc:spChg chg="add del">
          <ac:chgData name="Viktoria Szombath" userId="1f043a1c-34ad-463a-b09b-f6a8f445e722" providerId="ADAL" clId="{AC0799CE-928A-451C-8B42-C5085A4EA9D9}" dt="2024-09-25T15:24:27.864" v="1304" actId="26606"/>
          <ac:spMkLst>
            <pc:docMk/>
            <pc:sldMk cId="457972025" sldId="257"/>
            <ac:spMk id="1029" creationId="{8E96BFD4-44B0-5C43-0FE6-AE8623F97A72}"/>
          </ac:spMkLst>
        </pc:spChg>
        <pc:spChg chg="add del">
          <ac:chgData name="Viktoria Szombath" userId="1f043a1c-34ad-463a-b09b-f6a8f445e722" providerId="ADAL" clId="{AC0799CE-928A-451C-8B42-C5085A4EA9D9}" dt="2024-09-25T15:24:27.864" v="1304" actId="26606"/>
          <ac:spMkLst>
            <pc:docMk/>
            <pc:sldMk cId="457972025" sldId="257"/>
            <ac:spMk id="1030" creationId="{8425A08A-6B40-CDA2-874C-CBD30AB4CBB7}"/>
          </ac:spMkLst>
        </pc:spChg>
        <pc:spChg chg="add del">
          <ac:chgData name="Viktoria Szombath" userId="1f043a1c-34ad-463a-b09b-f6a8f445e722" providerId="ADAL" clId="{AC0799CE-928A-451C-8B42-C5085A4EA9D9}" dt="2024-09-24T15:22:46.189" v="690" actId="26606"/>
          <ac:spMkLst>
            <pc:docMk/>
            <pc:sldMk cId="457972025" sldId="257"/>
            <ac:spMk id="1031" creationId="{3DAD064D-86F0-42ED-B520-99689857918E}"/>
          </ac:spMkLst>
        </pc:spChg>
        <pc:spChg chg="add">
          <ac:chgData name="Viktoria Szombath" userId="1f043a1c-34ad-463a-b09b-f6a8f445e722" providerId="ADAL" clId="{AC0799CE-928A-451C-8B42-C5085A4EA9D9}" dt="2024-09-25T15:24:27.864" v="1304" actId="26606"/>
          <ac:spMkLst>
            <pc:docMk/>
            <pc:sldMk cId="457972025" sldId="257"/>
            <ac:spMk id="1032" creationId="{E7218290-08E7-4AB8-8549-F625B01F0DCB}"/>
          </ac:spMkLst>
        </pc:spChg>
        <pc:spChg chg="add del">
          <ac:chgData name="Viktoria Szombath" userId="1f043a1c-34ad-463a-b09b-f6a8f445e722" providerId="ADAL" clId="{AC0799CE-928A-451C-8B42-C5085A4EA9D9}" dt="2024-09-24T15:22:46.189" v="690" actId="26606"/>
          <ac:spMkLst>
            <pc:docMk/>
            <pc:sldMk cId="457972025" sldId="257"/>
            <ac:spMk id="1033" creationId="{8E96BFD4-44B0-5C43-0FE6-AE8623F97A72}"/>
          </ac:spMkLst>
        </pc:spChg>
        <pc:spChg chg="add">
          <ac:chgData name="Viktoria Szombath" userId="1f043a1c-34ad-463a-b09b-f6a8f445e722" providerId="ADAL" clId="{AC0799CE-928A-451C-8B42-C5085A4EA9D9}" dt="2024-09-25T15:24:27.864" v="1304" actId="26606"/>
          <ac:spMkLst>
            <pc:docMk/>
            <pc:sldMk cId="457972025" sldId="257"/>
            <ac:spMk id="1034" creationId="{A013B667-FDBE-FFE7-B746-A933187E696B}"/>
          </ac:spMkLst>
        </pc:spChg>
        <pc:spChg chg="add del">
          <ac:chgData name="Viktoria Szombath" userId="1f043a1c-34ad-463a-b09b-f6a8f445e722" providerId="ADAL" clId="{AC0799CE-928A-451C-8B42-C5085A4EA9D9}" dt="2024-09-24T15:22:46.189" v="690" actId="26606"/>
          <ac:spMkLst>
            <pc:docMk/>
            <pc:sldMk cId="457972025" sldId="257"/>
            <ac:spMk id="1035" creationId="{8425A08A-6B40-CDA2-874C-CBD30AB4CBB7}"/>
          </ac:spMkLst>
        </pc:spChg>
        <pc:spChg chg="add">
          <ac:chgData name="Viktoria Szombath" userId="1f043a1c-34ad-463a-b09b-f6a8f445e722" providerId="ADAL" clId="{AC0799CE-928A-451C-8B42-C5085A4EA9D9}" dt="2024-09-25T15:24:27.864" v="1304" actId="26606"/>
          <ac:spMkLst>
            <pc:docMk/>
            <pc:sldMk cId="457972025" sldId="257"/>
            <ac:spMk id="1036" creationId="{F086E331-35B6-B3DF-6734-407ACD078B46}"/>
          </ac:spMkLst>
        </pc:spChg>
        <pc:spChg chg="add del">
          <ac:chgData name="Viktoria Szombath" userId="1f043a1c-34ad-463a-b09b-f6a8f445e722" providerId="ADAL" clId="{AC0799CE-928A-451C-8B42-C5085A4EA9D9}" dt="2024-09-24T15:22:49.229" v="692" actId="26606"/>
          <ac:spMkLst>
            <pc:docMk/>
            <pc:sldMk cId="457972025" sldId="257"/>
            <ac:spMk id="1037" creationId="{3DAD064D-86F0-42ED-B520-99689857918E}"/>
          </ac:spMkLst>
        </pc:spChg>
        <pc:spChg chg="add del">
          <ac:chgData name="Viktoria Szombath" userId="1f043a1c-34ad-463a-b09b-f6a8f445e722" providerId="ADAL" clId="{AC0799CE-928A-451C-8B42-C5085A4EA9D9}" dt="2024-09-24T15:22:49.229" v="692" actId="26606"/>
          <ac:spMkLst>
            <pc:docMk/>
            <pc:sldMk cId="457972025" sldId="257"/>
            <ac:spMk id="1038" creationId="{683DE4F2-E127-9EB5-D502-A101EED168B8}"/>
          </ac:spMkLst>
        </pc:spChg>
        <pc:spChg chg="add del">
          <ac:chgData name="Viktoria Szombath" userId="1f043a1c-34ad-463a-b09b-f6a8f445e722" providerId="ADAL" clId="{AC0799CE-928A-451C-8B42-C5085A4EA9D9}" dt="2024-09-24T15:22:49.229" v="692" actId="26606"/>
          <ac:spMkLst>
            <pc:docMk/>
            <pc:sldMk cId="457972025" sldId="257"/>
            <ac:spMk id="1039" creationId="{9E846EAC-5575-E5C8-46C9-DF671D58917C}"/>
          </ac:spMkLst>
        </pc:spChg>
        <pc:picChg chg="add mod">
          <ac:chgData name="Viktoria Szombath" userId="1f043a1c-34ad-463a-b09b-f6a8f445e722" providerId="ADAL" clId="{AC0799CE-928A-451C-8B42-C5085A4EA9D9}" dt="2024-09-25T15:24:27.864" v="1304" actId="26606"/>
          <ac:picMkLst>
            <pc:docMk/>
            <pc:sldMk cId="457972025" sldId="257"/>
            <ac:picMk id="1026" creationId="{1F8C4026-E7CF-D956-3C62-4936449A25FF}"/>
          </ac:picMkLst>
        </pc:picChg>
      </pc:sldChg>
      <pc:sldChg chg="addSp modSp new mod setBg">
        <pc:chgData name="Viktoria Szombath" userId="1f043a1c-34ad-463a-b09b-f6a8f445e722" providerId="ADAL" clId="{AC0799CE-928A-451C-8B42-C5085A4EA9D9}" dt="2024-09-25T15:45:28.807" v="1329" actId="255"/>
        <pc:sldMkLst>
          <pc:docMk/>
          <pc:sldMk cId="1914419356" sldId="258"/>
        </pc:sldMkLst>
        <pc:spChg chg="mod">
          <ac:chgData name="Viktoria Szombath" userId="1f043a1c-34ad-463a-b09b-f6a8f445e722" providerId="ADAL" clId="{AC0799CE-928A-451C-8B42-C5085A4EA9D9}" dt="2024-09-24T15:35:08.098" v="701" actId="26606"/>
          <ac:spMkLst>
            <pc:docMk/>
            <pc:sldMk cId="1914419356" sldId="258"/>
            <ac:spMk id="2" creationId="{C8AAADED-DE73-6D46-7D9E-9704714A29AD}"/>
          </ac:spMkLst>
        </pc:spChg>
        <pc:spChg chg="mod">
          <ac:chgData name="Viktoria Szombath" userId="1f043a1c-34ad-463a-b09b-f6a8f445e722" providerId="ADAL" clId="{AC0799CE-928A-451C-8B42-C5085A4EA9D9}" dt="2024-09-25T15:45:28.807" v="1329" actId="255"/>
          <ac:spMkLst>
            <pc:docMk/>
            <pc:sldMk cId="1914419356" sldId="258"/>
            <ac:spMk id="3" creationId="{7BDF785D-EE08-DFE9-6E03-F11E88A14D0C}"/>
          </ac:spMkLst>
        </pc:spChg>
        <pc:spChg chg="add">
          <ac:chgData name="Viktoria Szombath" userId="1f043a1c-34ad-463a-b09b-f6a8f445e722" providerId="ADAL" clId="{AC0799CE-928A-451C-8B42-C5085A4EA9D9}" dt="2024-09-24T15:35:08.098" v="701" actId="26606"/>
          <ac:spMkLst>
            <pc:docMk/>
            <pc:sldMk cId="1914419356" sldId="258"/>
            <ac:spMk id="2055" creationId="{3DAD064D-86F0-42ED-B520-99689857918E}"/>
          </ac:spMkLst>
        </pc:spChg>
        <pc:spChg chg="add">
          <ac:chgData name="Viktoria Szombath" userId="1f043a1c-34ad-463a-b09b-f6a8f445e722" providerId="ADAL" clId="{AC0799CE-928A-451C-8B42-C5085A4EA9D9}" dt="2024-09-24T15:35:08.098" v="701" actId="26606"/>
          <ac:spMkLst>
            <pc:docMk/>
            <pc:sldMk cId="1914419356" sldId="258"/>
            <ac:spMk id="2057" creationId="{8E96BFD4-44B0-5C43-0FE6-AE8623F97A72}"/>
          </ac:spMkLst>
        </pc:spChg>
        <pc:spChg chg="add">
          <ac:chgData name="Viktoria Szombath" userId="1f043a1c-34ad-463a-b09b-f6a8f445e722" providerId="ADAL" clId="{AC0799CE-928A-451C-8B42-C5085A4EA9D9}" dt="2024-09-24T15:35:08.098" v="701" actId="26606"/>
          <ac:spMkLst>
            <pc:docMk/>
            <pc:sldMk cId="1914419356" sldId="258"/>
            <ac:spMk id="2059" creationId="{8425A08A-6B40-CDA2-874C-CBD30AB4CBB7}"/>
          </ac:spMkLst>
        </pc:spChg>
        <pc:picChg chg="add mod">
          <ac:chgData name="Viktoria Szombath" userId="1f043a1c-34ad-463a-b09b-f6a8f445e722" providerId="ADAL" clId="{AC0799CE-928A-451C-8B42-C5085A4EA9D9}" dt="2024-09-24T15:35:08.098" v="701" actId="26606"/>
          <ac:picMkLst>
            <pc:docMk/>
            <pc:sldMk cId="1914419356" sldId="258"/>
            <ac:picMk id="2050" creationId="{284779E5-EA62-1022-FD3F-768029665ECB}"/>
          </ac:picMkLst>
        </pc:picChg>
      </pc:sldChg>
      <pc:sldChg chg="addSp delSp modSp new mod setBg">
        <pc:chgData name="Viktoria Szombath" userId="1f043a1c-34ad-463a-b09b-f6a8f445e722" providerId="ADAL" clId="{AC0799CE-928A-451C-8B42-C5085A4EA9D9}" dt="2024-09-25T15:45:49.096" v="1333" actId="27636"/>
        <pc:sldMkLst>
          <pc:docMk/>
          <pc:sldMk cId="1578431640" sldId="259"/>
        </pc:sldMkLst>
        <pc:spChg chg="mod">
          <ac:chgData name="Viktoria Szombath" userId="1f043a1c-34ad-463a-b09b-f6a8f445e722" providerId="ADAL" clId="{AC0799CE-928A-451C-8B42-C5085A4EA9D9}" dt="2024-09-24T15:41:58.649" v="725" actId="1076"/>
          <ac:spMkLst>
            <pc:docMk/>
            <pc:sldMk cId="1578431640" sldId="259"/>
            <ac:spMk id="2" creationId="{861003CF-7B36-8789-25A5-AAC7B3C2BC29}"/>
          </ac:spMkLst>
        </pc:spChg>
        <pc:spChg chg="mod">
          <ac:chgData name="Viktoria Szombath" userId="1f043a1c-34ad-463a-b09b-f6a8f445e722" providerId="ADAL" clId="{AC0799CE-928A-451C-8B42-C5085A4EA9D9}" dt="2024-09-25T15:45:49.096" v="1333" actId="27636"/>
          <ac:spMkLst>
            <pc:docMk/>
            <pc:sldMk cId="1578431640" sldId="259"/>
            <ac:spMk id="3" creationId="{762E40F4-A301-27BB-7667-A38289B8CC5D}"/>
          </ac:spMkLst>
        </pc:spChg>
        <pc:spChg chg="add del">
          <ac:chgData name="Viktoria Szombath" userId="1f043a1c-34ad-463a-b09b-f6a8f445e722" providerId="ADAL" clId="{AC0799CE-928A-451C-8B42-C5085A4EA9D9}" dt="2024-09-24T15:40:56.749" v="713" actId="26606"/>
          <ac:spMkLst>
            <pc:docMk/>
            <pc:sldMk cId="1578431640" sldId="259"/>
            <ac:spMk id="3079" creationId="{D70BC64E-B094-49DE-BD9C-DB662FCF598F}"/>
          </ac:spMkLst>
        </pc:spChg>
        <pc:spChg chg="add del">
          <ac:chgData name="Viktoria Szombath" userId="1f043a1c-34ad-463a-b09b-f6a8f445e722" providerId="ADAL" clId="{AC0799CE-928A-451C-8B42-C5085A4EA9D9}" dt="2024-09-24T15:40:56.749" v="713" actId="26606"/>
          <ac:spMkLst>
            <pc:docMk/>
            <pc:sldMk cId="1578431640" sldId="259"/>
            <ac:spMk id="3081" creationId="{A718E0F5-1EF3-64D6-0802-B7983AC63269}"/>
          </ac:spMkLst>
        </pc:spChg>
        <pc:spChg chg="add">
          <ac:chgData name="Viktoria Szombath" userId="1f043a1c-34ad-463a-b09b-f6a8f445e722" providerId="ADAL" clId="{AC0799CE-928A-451C-8B42-C5085A4EA9D9}" dt="2024-09-24T15:40:56.749" v="713" actId="26606"/>
          <ac:spMkLst>
            <pc:docMk/>
            <pc:sldMk cId="1578431640" sldId="259"/>
            <ac:spMk id="3086" creationId="{D70BC64E-B094-49DE-BD9C-DB662FCF598F}"/>
          </ac:spMkLst>
        </pc:spChg>
        <pc:spChg chg="add">
          <ac:chgData name="Viktoria Szombath" userId="1f043a1c-34ad-463a-b09b-f6a8f445e722" providerId="ADAL" clId="{AC0799CE-928A-451C-8B42-C5085A4EA9D9}" dt="2024-09-24T15:40:56.749" v="713" actId="26606"/>
          <ac:spMkLst>
            <pc:docMk/>
            <pc:sldMk cId="1578431640" sldId="259"/>
            <ac:spMk id="3088" creationId="{A718E0F5-1EF3-64D6-0802-B7983AC63269}"/>
          </ac:spMkLst>
        </pc:spChg>
        <pc:picChg chg="add mod">
          <ac:chgData name="Viktoria Szombath" userId="1f043a1c-34ad-463a-b09b-f6a8f445e722" providerId="ADAL" clId="{AC0799CE-928A-451C-8B42-C5085A4EA9D9}" dt="2024-09-25T15:38:28.925" v="1314" actId="1076"/>
          <ac:picMkLst>
            <pc:docMk/>
            <pc:sldMk cId="1578431640" sldId="259"/>
            <ac:picMk id="3074" creationId="{AA316DFC-44D3-BB9D-F24C-3CFC14C44F0F}"/>
          </ac:picMkLst>
        </pc:picChg>
      </pc:sldChg>
      <pc:sldChg chg="addSp modSp new mod setBg">
        <pc:chgData name="Viktoria Szombath" userId="1f043a1c-34ad-463a-b09b-f6a8f445e722" providerId="ADAL" clId="{AC0799CE-928A-451C-8B42-C5085A4EA9D9}" dt="2024-09-27T15:14:52.010" v="1406" actId="20577"/>
        <pc:sldMkLst>
          <pc:docMk/>
          <pc:sldMk cId="18622885" sldId="260"/>
        </pc:sldMkLst>
        <pc:spChg chg="mod">
          <ac:chgData name="Viktoria Szombath" userId="1f043a1c-34ad-463a-b09b-f6a8f445e722" providerId="ADAL" clId="{AC0799CE-928A-451C-8B42-C5085A4EA9D9}" dt="2024-09-24T15:49:13.194" v="753" actId="26606"/>
          <ac:spMkLst>
            <pc:docMk/>
            <pc:sldMk cId="18622885" sldId="260"/>
            <ac:spMk id="2" creationId="{175D4013-B680-C074-0356-FA5341BEF439}"/>
          </ac:spMkLst>
        </pc:spChg>
        <pc:spChg chg="mod">
          <ac:chgData name="Viktoria Szombath" userId="1f043a1c-34ad-463a-b09b-f6a8f445e722" providerId="ADAL" clId="{AC0799CE-928A-451C-8B42-C5085A4EA9D9}" dt="2024-09-27T15:14:52.010" v="1406" actId="20577"/>
          <ac:spMkLst>
            <pc:docMk/>
            <pc:sldMk cId="18622885" sldId="260"/>
            <ac:spMk id="3" creationId="{E9F252E7-00CA-DBD6-3851-F4C046FC0CB7}"/>
          </ac:spMkLst>
        </pc:spChg>
        <pc:spChg chg="add">
          <ac:chgData name="Viktoria Szombath" userId="1f043a1c-34ad-463a-b09b-f6a8f445e722" providerId="ADAL" clId="{AC0799CE-928A-451C-8B42-C5085A4EA9D9}" dt="2024-09-24T15:49:13.194" v="753" actId="26606"/>
          <ac:spMkLst>
            <pc:docMk/>
            <pc:sldMk cId="18622885" sldId="260"/>
            <ac:spMk id="4103" creationId="{D70BC64E-B094-49DE-BD9C-DB662FCF598F}"/>
          </ac:spMkLst>
        </pc:spChg>
        <pc:spChg chg="add">
          <ac:chgData name="Viktoria Szombath" userId="1f043a1c-34ad-463a-b09b-f6a8f445e722" providerId="ADAL" clId="{AC0799CE-928A-451C-8B42-C5085A4EA9D9}" dt="2024-09-24T15:49:13.194" v="753" actId="26606"/>
          <ac:spMkLst>
            <pc:docMk/>
            <pc:sldMk cId="18622885" sldId="260"/>
            <ac:spMk id="4105" creationId="{A718E0F5-1EF3-64D6-0802-B7983AC63269}"/>
          </ac:spMkLst>
        </pc:spChg>
        <pc:picChg chg="add mod">
          <ac:chgData name="Viktoria Szombath" userId="1f043a1c-34ad-463a-b09b-f6a8f445e722" providerId="ADAL" clId="{AC0799CE-928A-451C-8B42-C5085A4EA9D9}" dt="2024-09-24T15:49:13.194" v="753" actId="26606"/>
          <ac:picMkLst>
            <pc:docMk/>
            <pc:sldMk cId="18622885" sldId="260"/>
            <ac:picMk id="4098" creationId="{277FBC23-2CDA-7FAB-6B66-3BDF21DC0120}"/>
          </ac:picMkLst>
        </pc:picChg>
      </pc:sldChg>
      <pc:sldChg chg="addSp delSp modSp new mod setBg">
        <pc:chgData name="Viktoria Szombath" userId="1f043a1c-34ad-463a-b09b-f6a8f445e722" providerId="ADAL" clId="{AC0799CE-928A-451C-8B42-C5085A4EA9D9}" dt="2024-09-27T15:27:33.299" v="1438" actId="20577"/>
        <pc:sldMkLst>
          <pc:docMk/>
          <pc:sldMk cId="868147660" sldId="261"/>
        </pc:sldMkLst>
        <pc:spChg chg="mod">
          <ac:chgData name="Viktoria Szombath" userId="1f043a1c-34ad-463a-b09b-f6a8f445e722" providerId="ADAL" clId="{AC0799CE-928A-451C-8B42-C5085A4EA9D9}" dt="2024-09-25T15:48:17.784" v="1376" actId="26606"/>
          <ac:spMkLst>
            <pc:docMk/>
            <pc:sldMk cId="868147660" sldId="261"/>
            <ac:spMk id="2" creationId="{6880A07D-E375-017A-63D7-0EB5AA38555F}"/>
          </ac:spMkLst>
        </pc:spChg>
        <pc:spChg chg="mod ord">
          <ac:chgData name="Viktoria Szombath" userId="1f043a1c-34ad-463a-b09b-f6a8f445e722" providerId="ADAL" clId="{AC0799CE-928A-451C-8B42-C5085A4EA9D9}" dt="2024-09-27T15:27:33.299" v="1438" actId="20577"/>
          <ac:spMkLst>
            <pc:docMk/>
            <pc:sldMk cId="868147660" sldId="261"/>
            <ac:spMk id="3" creationId="{FDCCCD0E-5C7C-4AF5-98B3-96E17B00D334}"/>
          </ac:spMkLst>
        </pc:spChg>
        <pc:spChg chg="add del">
          <ac:chgData name="Viktoria Szombath" userId="1f043a1c-34ad-463a-b09b-f6a8f445e722" providerId="ADAL" clId="{AC0799CE-928A-451C-8B42-C5085A4EA9D9}" dt="2024-09-25T15:48:17.784" v="1376" actId="26606"/>
          <ac:spMkLst>
            <pc:docMk/>
            <pc:sldMk cId="868147660" sldId="261"/>
            <ac:spMk id="5127" creationId="{3DAD064D-86F0-42ED-B520-99689857918E}"/>
          </ac:spMkLst>
        </pc:spChg>
        <pc:spChg chg="add del">
          <ac:chgData name="Viktoria Szombath" userId="1f043a1c-34ad-463a-b09b-f6a8f445e722" providerId="ADAL" clId="{AC0799CE-928A-451C-8B42-C5085A4EA9D9}" dt="2024-09-25T15:48:17.784" v="1376" actId="26606"/>
          <ac:spMkLst>
            <pc:docMk/>
            <pc:sldMk cId="868147660" sldId="261"/>
            <ac:spMk id="5129" creationId="{AE56140E-8EE1-BE31-745D-450AF05FBF15}"/>
          </ac:spMkLst>
        </pc:spChg>
        <pc:spChg chg="add del">
          <ac:chgData name="Viktoria Szombath" userId="1f043a1c-34ad-463a-b09b-f6a8f445e722" providerId="ADAL" clId="{AC0799CE-928A-451C-8B42-C5085A4EA9D9}" dt="2024-09-25T15:48:17.784" v="1376" actId="26606"/>
          <ac:spMkLst>
            <pc:docMk/>
            <pc:sldMk cId="868147660" sldId="261"/>
            <ac:spMk id="5131" creationId="{73F74279-E694-CEB1-ED9A-ADBEBAEB7B76}"/>
          </ac:spMkLst>
        </pc:spChg>
        <pc:spChg chg="add">
          <ac:chgData name="Viktoria Szombath" userId="1f043a1c-34ad-463a-b09b-f6a8f445e722" providerId="ADAL" clId="{AC0799CE-928A-451C-8B42-C5085A4EA9D9}" dt="2024-09-25T15:48:17.784" v="1376" actId="26606"/>
          <ac:spMkLst>
            <pc:docMk/>
            <pc:sldMk cId="868147660" sldId="261"/>
            <ac:spMk id="5136" creationId="{D70BC64E-B094-49DE-BD9C-DB662FCF598F}"/>
          </ac:spMkLst>
        </pc:spChg>
        <pc:spChg chg="add">
          <ac:chgData name="Viktoria Szombath" userId="1f043a1c-34ad-463a-b09b-f6a8f445e722" providerId="ADAL" clId="{AC0799CE-928A-451C-8B42-C5085A4EA9D9}" dt="2024-09-25T15:48:17.784" v="1376" actId="26606"/>
          <ac:spMkLst>
            <pc:docMk/>
            <pc:sldMk cId="868147660" sldId="261"/>
            <ac:spMk id="5138" creationId="{A718E0F5-1EF3-64D6-0802-B7983AC63269}"/>
          </ac:spMkLst>
        </pc:spChg>
        <pc:picChg chg="add mod ord">
          <ac:chgData name="Viktoria Szombath" userId="1f043a1c-34ad-463a-b09b-f6a8f445e722" providerId="ADAL" clId="{AC0799CE-928A-451C-8B42-C5085A4EA9D9}" dt="2024-09-25T15:48:17.784" v="1376" actId="26606"/>
          <ac:picMkLst>
            <pc:docMk/>
            <pc:sldMk cId="868147660" sldId="261"/>
            <ac:picMk id="5122" creationId="{DDA03238-02F6-B13D-1358-0B96E5171546}"/>
          </ac:picMkLst>
        </pc:picChg>
      </pc:sldChg>
      <pc:sldChg chg="addSp delSp modSp new mod setBg">
        <pc:chgData name="Viktoria Szombath" userId="1f043a1c-34ad-463a-b09b-f6a8f445e722" providerId="ADAL" clId="{AC0799CE-928A-451C-8B42-C5085A4EA9D9}" dt="2024-09-27T15:49:47.739" v="1448" actId="20577"/>
        <pc:sldMkLst>
          <pc:docMk/>
          <pc:sldMk cId="350618780" sldId="262"/>
        </pc:sldMkLst>
        <pc:spChg chg="mod">
          <ac:chgData name="Viktoria Szombath" userId="1f043a1c-34ad-463a-b09b-f6a8f445e722" providerId="ADAL" clId="{AC0799CE-928A-451C-8B42-C5085A4EA9D9}" dt="2024-09-24T22:21:04.796" v="1253" actId="26606"/>
          <ac:spMkLst>
            <pc:docMk/>
            <pc:sldMk cId="350618780" sldId="262"/>
            <ac:spMk id="2" creationId="{FA2E9886-B486-908A-2A7E-FF31502500A9}"/>
          </ac:spMkLst>
        </pc:spChg>
        <pc:spChg chg="del mod">
          <ac:chgData name="Viktoria Szombath" userId="1f043a1c-34ad-463a-b09b-f6a8f445e722" providerId="ADAL" clId="{AC0799CE-928A-451C-8B42-C5085A4EA9D9}" dt="2024-09-24T21:49:29.264" v="880" actId="478"/>
          <ac:spMkLst>
            <pc:docMk/>
            <pc:sldMk cId="350618780" sldId="262"/>
            <ac:spMk id="3" creationId="{56B8924C-3DFC-9203-D46C-96D1A305E924}"/>
          </ac:spMkLst>
        </pc:spChg>
        <pc:spChg chg="add mod">
          <ac:chgData name="Viktoria Szombath" userId="1f043a1c-34ad-463a-b09b-f6a8f445e722" providerId="ADAL" clId="{AC0799CE-928A-451C-8B42-C5085A4EA9D9}" dt="2024-09-27T15:49:47.739" v="1448" actId="20577"/>
          <ac:spMkLst>
            <pc:docMk/>
            <pc:sldMk cId="350618780" sldId="262"/>
            <ac:spMk id="5" creationId="{4BC665D0-802B-382F-C619-F4A6E70AC046}"/>
          </ac:spMkLst>
        </pc:spChg>
        <pc:spChg chg="add del mod">
          <ac:chgData name="Viktoria Szombath" userId="1f043a1c-34ad-463a-b09b-f6a8f445e722" providerId="ADAL" clId="{AC0799CE-928A-451C-8B42-C5085A4EA9D9}" dt="2024-09-24T21:50:12.364" v="1241" actId="478"/>
          <ac:spMkLst>
            <pc:docMk/>
            <pc:sldMk cId="350618780" sldId="262"/>
            <ac:spMk id="6" creationId="{BA795949-4E1A-A321-D5CF-0330D710F0B6}"/>
          </ac:spMkLst>
        </pc:spChg>
        <pc:spChg chg="add del mod">
          <ac:chgData name="Viktoria Szombath" userId="1f043a1c-34ad-463a-b09b-f6a8f445e722" providerId="ADAL" clId="{AC0799CE-928A-451C-8B42-C5085A4EA9D9}" dt="2024-09-24T22:20:52.996" v="1251" actId="478"/>
          <ac:spMkLst>
            <pc:docMk/>
            <pc:sldMk cId="350618780" sldId="262"/>
            <ac:spMk id="7" creationId="{66E28BA8-E638-8665-49BD-37BE236B3350}"/>
          </ac:spMkLst>
        </pc:spChg>
        <pc:spChg chg="add del">
          <ac:chgData name="Viktoria Szombath" userId="1f043a1c-34ad-463a-b09b-f6a8f445e722" providerId="ADAL" clId="{AC0799CE-928A-451C-8B42-C5085A4EA9D9}" dt="2024-09-25T14:46:37.052" v="1303" actId="26606"/>
          <ac:spMkLst>
            <pc:docMk/>
            <pc:sldMk cId="350618780" sldId="262"/>
            <ac:spMk id="1031" creationId="{3DAD064D-86F0-42ED-B520-99689857918E}"/>
          </ac:spMkLst>
        </pc:spChg>
        <pc:spChg chg="add del">
          <ac:chgData name="Viktoria Szombath" userId="1f043a1c-34ad-463a-b09b-f6a8f445e722" providerId="ADAL" clId="{AC0799CE-928A-451C-8B42-C5085A4EA9D9}" dt="2024-09-25T14:46:37.052" v="1303" actId="26606"/>
          <ac:spMkLst>
            <pc:docMk/>
            <pc:sldMk cId="350618780" sldId="262"/>
            <ac:spMk id="1033" creationId="{8E96BFD4-44B0-5C43-0FE6-AE8623F97A72}"/>
          </ac:spMkLst>
        </pc:spChg>
        <pc:spChg chg="add del">
          <ac:chgData name="Viktoria Szombath" userId="1f043a1c-34ad-463a-b09b-f6a8f445e722" providerId="ADAL" clId="{AC0799CE-928A-451C-8B42-C5085A4EA9D9}" dt="2024-09-25T14:46:37.052" v="1303" actId="26606"/>
          <ac:spMkLst>
            <pc:docMk/>
            <pc:sldMk cId="350618780" sldId="262"/>
            <ac:spMk id="1035" creationId="{8425A08A-6B40-CDA2-874C-CBD30AB4CBB7}"/>
          </ac:spMkLst>
        </pc:spChg>
        <pc:spChg chg="add">
          <ac:chgData name="Viktoria Szombath" userId="1f043a1c-34ad-463a-b09b-f6a8f445e722" providerId="ADAL" clId="{AC0799CE-928A-451C-8B42-C5085A4EA9D9}" dt="2024-09-25T14:46:37.052" v="1303" actId="26606"/>
          <ac:spMkLst>
            <pc:docMk/>
            <pc:sldMk cId="350618780" sldId="262"/>
            <ac:spMk id="1040" creationId="{3DAD064D-86F0-42ED-B520-99689857918E}"/>
          </ac:spMkLst>
        </pc:spChg>
        <pc:spChg chg="add">
          <ac:chgData name="Viktoria Szombath" userId="1f043a1c-34ad-463a-b09b-f6a8f445e722" providerId="ADAL" clId="{AC0799CE-928A-451C-8B42-C5085A4EA9D9}" dt="2024-09-25T14:46:37.052" v="1303" actId="26606"/>
          <ac:spMkLst>
            <pc:docMk/>
            <pc:sldMk cId="350618780" sldId="262"/>
            <ac:spMk id="1042" creationId="{8E96BFD4-44B0-5C43-0FE6-AE8623F97A72}"/>
          </ac:spMkLst>
        </pc:spChg>
        <pc:spChg chg="add">
          <ac:chgData name="Viktoria Szombath" userId="1f043a1c-34ad-463a-b09b-f6a8f445e722" providerId="ADAL" clId="{AC0799CE-928A-451C-8B42-C5085A4EA9D9}" dt="2024-09-25T14:46:37.052" v="1303" actId="26606"/>
          <ac:spMkLst>
            <pc:docMk/>
            <pc:sldMk cId="350618780" sldId="262"/>
            <ac:spMk id="1044" creationId="{8425A08A-6B40-CDA2-874C-CBD30AB4CBB7}"/>
          </ac:spMkLst>
        </pc:spChg>
        <pc:picChg chg="add del mod">
          <ac:chgData name="Viktoria Szombath" userId="1f043a1c-34ad-463a-b09b-f6a8f445e722" providerId="ADAL" clId="{AC0799CE-928A-451C-8B42-C5085A4EA9D9}" dt="2024-09-25T14:46:21.840" v="1301" actId="478"/>
          <ac:picMkLst>
            <pc:docMk/>
            <pc:sldMk cId="350618780" sldId="262"/>
            <ac:picMk id="1026" creationId="{087E110C-C4D7-FD78-9FB8-01A88E0A84C3}"/>
          </ac:picMkLst>
        </pc:picChg>
        <pc:picChg chg="add mod">
          <ac:chgData name="Viktoria Szombath" userId="1f043a1c-34ad-463a-b09b-f6a8f445e722" providerId="ADAL" clId="{AC0799CE-928A-451C-8B42-C5085A4EA9D9}" dt="2024-09-25T14:46:37.052" v="1303" actId="26606"/>
          <ac:picMkLst>
            <pc:docMk/>
            <pc:sldMk cId="350618780" sldId="262"/>
            <ac:picMk id="1028" creationId="{2A5D9909-C120-DB78-B69A-47F2744121B6}"/>
          </ac:picMkLst>
        </pc:picChg>
      </pc:sldChg>
      <pc:sldChg chg="modSp new mod ord">
        <pc:chgData name="Viktoria Szombath" userId="1f043a1c-34ad-463a-b09b-f6a8f445e722" providerId="ADAL" clId="{AC0799CE-928A-451C-8B42-C5085A4EA9D9}" dt="2024-09-25T15:50:32.523" v="1389"/>
        <pc:sldMkLst>
          <pc:docMk/>
          <pc:sldMk cId="4282302128" sldId="263"/>
        </pc:sldMkLst>
        <pc:spChg chg="mod">
          <ac:chgData name="Viktoria Szombath" userId="1f043a1c-34ad-463a-b09b-f6a8f445e722" providerId="ADAL" clId="{AC0799CE-928A-451C-8B42-C5085A4EA9D9}" dt="2024-09-24T22:00:22.560" v="1243"/>
          <ac:spMkLst>
            <pc:docMk/>
            <pc:sldMk cId="4282302128" sldId="263"/>
            <ac:spMk id="2" creationId="{ACE57F20-D54F-D045-F2D7-0AF1F352ACFE}"/>
          </ac:spMkLst>
        </pc:spChg>
        <pc:spChg chg="mod">
          <ac:chgData name="Viktoria Szombath" userId="1f043a1c-34ad-463a-b09b-f6a8f445e722" providerId="ADAL" clId="{AC0799CE-928A-451C-8B42-C5085A4EA9D9}" dt="2024-09-25T14:43:02.070" v="1280" actId="207"/>
          <ac:spMkLst>
            <pc:docMk/>
            <pc:sldMk cId="4282302128" sldId="263"/>
            <ac:spMk id="3" creationId="{EA52354A-FEE2-B7F3-CE3B-A9E142CCB1AB}"/>
          </ac:spMkLst>
        </pc:spChg>
      </pc:sldChg>
      <pc:sldChg chg="addSp modSp new mod setBg">
        <pc:chgData name="Viktoria Szombath" userId="1f043a1c-34ad-463a-b09b-f6a8f445e722" providerId="ADAL" clId="{AC0799CE-928A-451C-8B42-C5085A4EA9D9}" dt="2024-09-25T15:50:19.153" v="1385" actId="14100"/>
        <pc:sldMkLst>
          <pc:docMk/>
          <pc:sldMk cId="2989092700" sldId="264"/>
        </pc:sldMkLst>
        <pc:spChg chg="mod">
          <ac:chgData name="Viktoria Szombath" userId="1f043a1c-34ad-463a-b09b-f6a8f445e722" providerId="ADAL" clId="{AC0799CE-928A-451C-8B42-C5085A4EA9D9}" dt="2024-09-25T14:46:14.145" v="1300" actId="26606"/>
          <ac:spMkLst>
            <pc:docMk/>
            <pc:sldMk cId="2989092700" sldId="264"/>
            <ac:spMk id="2" creationId="{FD04CEFC-9EF6-F4C3-EEDD-AB977D9A68BE}"/>
          </ac:spMkLst>
        </pc:spChg>
        <pc:spChg chg="mod">
          <ac:chgData name="Viktoria Szombath" userId="1f043a1c-34ad-463a-b09b-f6a8f445e722" providerId="ADAL" clId="{AC0799CE-928A-451C-8B42-C5085A4EA9D9}" dt="2024-09-25T15:50:19.153" v="1385" actId="14100"/>
          <ac:spMkLst>
            <pc:docMk/>
            <pc:sldMk cId="2989092700" sldId="264"/>
            <ac:spMk id="3" creationId="{57F6F8F6-FA4D-8198-598B-B258CB89162B}"/>
          </ac:spMkLst>
        </pc:spChg>
        <pc:spChg chg="add">
          <ac:chgData name="Viktoria Szombath" userId="1f043a1c-34ad-463a-b09b-f6a8f445e722" providerId="ADAL" clId="{AC0799CE-928A-451C-8B42-C5085A4EA9D9}" dt="2024-09-25T14:46:14.145" v="1300" actId="26606"/>
          <ac:spMkLst>
            <pc:docMk/>
            <pc:sldMk cId="2989092700" sldId="264"/>
            <ac:spMk id="3079" creationId="{D70BC64E-B094-49DE-BD9C-DB662FCF598F}"/>
          </ac:spMkLst>
        </pc:spChg>
        <pc:spChg chg="add">
          <ac:chgData name="Viktoria Szombath" userId="1f043a1c-34ad-463a-b09b-f6a8f445e722" providerId="ADAL" clId="{AC0799CE-928A-451C-8B42-C5085A4EA9D9}" dt="2024-09-25T14:46:14.145" v="1300" actId="26606"/>
          <ac:spMkLst>
            <pc:docMk/>
            <pc:sldMk cId="2989092700" sldId="264"/>
            <ac:spMk id="3081" creationId="{A718E0F5-1EF3-64D6-0802-B7983AC63269}"/>
          </ac:spMkLst>
        </pc:spChg>
        <pc:picChg chg="add mod">
          <ac:chgData name="Viktoria Szombath" userId="1f043a1c-34ad-463a-b09b-f6a8f445e722" providerId="ADAL" clId="{AC0799CE-928A-451C-8B42-C5085A4EA9D9}" dt="2024-09-25T14:46:14.145" v="1300" actId="26606"/>
          <ac:picMkLst>
            <pc:docMk/>
            <pc:sldMk cId="2989092700" sldId="264"/>
            <ac:picMk id="3074" creationId="{09EC2B57-F679-D5F7-0507-07CF881D8AF5}"/>
          </ac:picMkLst>
        </pc:picChg>
      </pc:sldChg>
      <pc:sldChg chg="addSp delSp modSp new mod setBg">
        <pc:chgData name="Viktoria Szombath" userId="1f043a1c-34ad-463a-b09b-f6a8f445e722" providerId="ADAL" clId="{AC0799CE-928A-451C-8B42-C5085A4EA9D9}" dt="2024-09-25T14:44:29.841" v="1298" actId="1076"/>
        <pc:sldMkLst>
          <pc:docMk/>
          <pc:sldMk cId="2898804609" sldId="265"/>
        </pc:sldMkLst>
        <pc:spChg chg="mod">
          <ac:chgData name="Viktoria Szombath" userId="1f043a1c-34ad-463a-b09b-f6a8f445e722" providerId="ADAL" clId="{AC0799CE-928A-451C-8B42-C5085A4EA9D9}" dt="2024-09-25T14:44:29.841" v="1298" actId="1076"/>
          <ac:spMkLst>
            <pc:docMk/>
            <pc:sldMk cId="2898804609" sldId="265"/>
            <ac:spMk id="2" creationId="{4572E7AE-0CE2-1CAD-C3C6-C77A4690F44B}"/>
          </ac:spMkLst>
        </pc:spChg>
        <pc:spChg chg="del">
          <ac:chgData name="Viktoria Szombath" userId="1f043a1c-34ad-463a-b09b-f6a8f445e722" providerId="ADAL" clId="{AC0799CE-928A-451C-8B42-C5085A4EA9D9}" dt="2024-09-25T14:41:23.560" v="1268" actId="478"/>
          <ac:spMkLst>
            <pc:docMk/>
            <pc:sldMk cId="2898804609" sldId="265"/>
            <ac:spMk id="3" creationId="{8B96A7DE-1536-3DF4-F569-424E9C5B20C9}"/>
          </ac:spMkLst>
        </pc:spChg>
        <pc:spChg chg="add">
          <ac:chgData name="Viktoria Szombath" userId="1f043a1c-34ad-463a-b09b-f6a8f445e722" providerId="ADAL" clId="{AC0799CE-928A-451C-8B42-C5085A4EA9D9}" dt="2024-09-25T14:43:57.760" v="1282" actId="26606"/>
          <ac:spMkLst>
            <pc:docMk/>
            <pc:sldMk cId="2898804609" sldId="265"/>
            <ac:spMk id="2055" creationId="{F5258B98-3BD5-0A20-B0E7-944EAEB2654A}"/>
          </ac:spMkLst>
        </pc:spChg>
        <pc:spChg chg="add">
          <ac:chgData name="Viktoria Szombath" userId="1f043a1c-34ad-463a-b09b-f6a8f445e722" providerId="ADAL" clId="{AC0799CE-928A-451C-8B42-C5085A4EA9D9}" dt="2024-09-25T14:43:57.760" v="1282" actId="26606"/>
          <ac:spMkLst>
            <pc:docMk/>
            <pc:sldMk cId="2898804609" sldId="265"/>
            <ac:spMk id="2059" creationId="{0760E4C7-47B8-4356-ABCA-CC9C79E2D2B6}"/>
          </ac:spMkLst>
        </pc:spChg>
        <pc:spChg chg="add">
          <ac:chgData name="Viktoria Szombath" userId="1f043a1c-34ad-463a-b09b-f6a8f445e722" providerId="ADAL" clId="{AC0799CE-928A-451C-8B42-C5085A4EA9D9}" dt="2024-09-25T14:43:57.760" v="1282" actId="26606"/>
          <ac:spMkLst>
            <pc:docMk/>
            <pc:sldMk cId="2898804609" sldId="265"/>
            <ac:spMk id="2061" creationId="{D80228E6-18B1-B562-27EA-5DCA23F08700}"/>
          </ac:spMkLst>
        </pc:spChg>
        <pc:picChg chg="add mod">
          <ac:chgData name="Viktoria Szombath" userId="1f043a1c-34ad-463a-b09b-f6a8f445e722" providerId="ADAL" clId="{AC0799CE-928A-451C-8B42-C5085A4EA9D9}" dt="2024-09-25T14:43:57.760" v="1282" actId="26606"/>
          <ac:picMkLst>
            <pc:docMk/>
            <pc:sldMk cId="2898804609" sldId="265"/>
            <ac:picMk id="2050" creationId="{5CE562EC-86A3-C94A-C87A-FF5DBA08BFCB}"/>
          </ac:picMkLst>
        </pc:picChg>
        <pc:cxnChg chg="add">
          <ac:chgData name="Viktoria Szombath" userId="1f043a1c-34ad-463a-b09b-f6a8f445e722" providerId="ADAL" clId="{AC0799CE-928A-451C-8B42-C5085A4EA9D9}" dt="2024-09-25T14:43:57.760" v="1282" actId="26606"/>
          <ac:cxnSpMkLst>
            <pc:docMk/>
            <pc:sldMk cId="2898804609" sldId="265"/>
            <ac:cxnSpMk id="2057" creationId="{1C74AEE6-9CA7-5247-DC34-99634247DF50}"/>
          </ac:cxnSpMkLst>
        </pc:cxnChg>
        <pc:cxnChg chg="add">
          <ac:chgData name="Viktoria Szombath" userId="1f043a1c-34ad-463a-b09b-f6a8f445e722" providerId="ADAL" clId="{AC0799CE-928A-451C-8B42-C5085A4EA9D9}" dt="2024-09-25T14:43:57.760" v="1282" actId="26606"/>
          <ac:cxnSpMkLst>
            <pc:docMk/>
            <pc:sldMk cId="2898804609" sldId="265"/>
            <ac:cxnSpMk id="2063" creationId="{6C627FBB-F6B5-B421-7967-9DE1D453EE0D}"/>
          </ac:cxnSpMkLst>
        </pc:cxnChg>
      </pc:sldChg>
      <pc:sldMasterChg chg="del delSldLayout">
        <pc:chgData name="Viktoria Szombath" userId="1f043a1c-34ad-463a-b09b-f6a8f445e722" providerId="ADAL" clId="{AC0799CE-928A-451C-8B42-C5085A4EA9D9}" dt="2024-09-18T22:07:38.848" v="417" actId="26606"/>
        <pc:sldMasterMkLst>
          <pc:docMk/>
          <pc:sldMasterMk cId="36932" sldId="2147483648"/>
        </pc:sldMasterMkLst>
        <pc:sldLayoutChg chg="del">
          <pc:chgData name="Viktoria Szombath" userId="1f043a1c-34ad-463a-b09b-f6a8f445e722" providerId="ADAL" clId="{AC0799CE-928A-451C-8B42-C5085A4EA9D9}" dt="2024-09-18T22:07:38.848" v="417" actId="26606"/>
          <pc:sldLayoutMkLst>
            <pc:docMk/>
            <pc:sldMasterMk cId="36932" sldId="2147483648"/>
            <pc:sldLayoutMk cId="1814059530" sldId="2147483649"/>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1892063013" sldId="2147483650"/>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4159298267" sldId="2147483651"/>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147080284" sldId="2147483652"/>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2063359370" sldId="2147483653"/>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2428405685" sldId="2147483654"/>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3554453693" sldId="2147483655"/>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4242974698" sldId="2147483656"/>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497197332" sldId="2147483657"/>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1646291037" sldId="2147483658"/>
          </pc:sldLayoutMkLst>
        </pc:sldLayoutChg>
        <pc:sldLayoutChg chg="del">
          <pc:chgData name="Viktoria Szombath" userId="1f043a1c-34ad-463a-b09b-f6a8f445e722" providerId="ADAL" clId="{AC0799CE-928A-451C-8B42-C5085A4EA9D9}" dt="2024-09-18T22:07:38.848" v="417" actId="26606"/>
          <pc:sldLayoutMkLst>
            <pc:docMk/>
            <pc:sldMasterMk cId="36932" sldId="2147483648"/>
            <pc:sldLayoutMk cId="2565132863" sldId="2147483659"/>
          </pc:sldLayoutMkLst>
        </pc:sldLayoutChg>
      </pc:sldMasterChg>
      <pc:sldMasterChg chg="add del addSldLayout delSldLayout">
        <pc:chgData name="Viktoria Szombath" userId="1f043a1c-34ad-463a-b09b-f6a8f445e722" providerId="ADAL" clId="{AC0799CE-928A-451C-8B42-C5085A4EA9D9}" dt="2024-09-18T22:07:55.007" v="418" actId="26606"/>
        <pc:sldMasterMkLst>
          <pc:docMk/>
          <pc:sldMasterMk cId="3982974388" sldId="2147483738"/>
        </pc:sldMasterMkLst>
        <pc:sldLayoutChg chg="add del">
          <pc:chgData name="Viktoria Szombath" userId="1f043a1c-34ad-463a-b09b-f6a8f445e722" providerId="ADAL" clId="{AC0799CE-928A-451C-8B42-C5085A4EA9D9}" dt="2024-09-18T22:07:55.007" v="418" actId="26606"/>
          <pc:sldLayoutMkLst>
            <pc:docMk/>
            <pc:sldMasterMk cId="3982974388" sldId="2147483738"/>
            <pc:sldLayoutMk cId="137499638" sldId="2147483727"/>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278851648" sldId="2147483728"/>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3823951587" sldId="2147483729"/>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3820322914" sldId="2147483730"/>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1443608013" sldId="2147483731"/>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2974205037" sldId="2147483732"/>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1550721198" sldId="2147483733"/>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1759980018" sldId="2147483734"/>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2480006486" sldId="2147483735"/>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863477200" sldId="2147483736"/>
          </pc:sldLayoutMkLst>
        </pc:sldLayoutChg>
        <pc:sldLayoutChg chg="add del">
          <pc:chgData name="Viktoria Szombath" userId="1f043a1c-34ad-463a-b09b-f6a8f445e722" providerId="ADAL" clId="{AC0799CE-928A-451C-8B42-C5085A4EA9D9}" dt="2024-09-18T22:07:55.007" v="418" actId="26606"/>
          <pc:sldLayoutMkLst>
            <pc:docMk/>
            <pc:sldMasterMk cId="3982974388" sldId="2147483738"/>
            <pc:sldLayoutMk cId="2088068119" sldId="2147483737"/>
          </pc:sldLayoutMkLst>
        </pc:sldLayoutChg>
      </pc:sldMasterChg>
      <pc:sldMasterChg chg="add addSldLayout">
        <pc:chgData name="Viktoria Szombath" userId="1f043a1c-34ad-463a-b09b-f6a8f445e722" providerId="ADAL" clId="{AC0799CE-928A-451C-8B42-C5085A4EA9D9}" dt="2024-09-18T22:07:55.007" v="418" actId="26606"/>
        <pc:sldMasterMkLst>
          <pc:docMk/>
          <pc:sldMasterMk cId="611930964" sldId="2147483814"/>
        </pc:sldMasterMkLst>
        <pc:sldLayoutChg chg="add">
          <pc:chgData name="Viktoria Szombath" userId="1f043a1c-34ad-463a-b09b-f6a8f445e722" providerId="ADAL" clId="{AC0799CE-928A-451C-8B42-C5085A4EA9D9}" dt="2024-09-18T22:07:55.007" v="418" actId="26606"/>
          <pc:sldLayoutMkLst>
            <pc:docMk/>
            <pc:sldMasterMk cId="611930964" sldId="2147483814"/>
            <pc:sldLayoutMk cId="3913364775" sldId="2147483803"/>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3682001132" sldId="2147483804"/>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870667788" sldId="2147483805"/>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3531164014" sldId="2147483806"/>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3639252491" sldId="2147483807"/>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894126210" sldId="2147483808"/>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3513035630" sldId="2147483809"/>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2162980240" sldId="2147483810"/>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1803561085" sldId="2147483811"/>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1219033847" sldId="2147483812"/>
          </pc:sldLayoutMkLst>
        </pc:sldLayoutChg>
        <pc:sldLayoutChg chg="add">
          <pc:chgData name="Viktoria Szombath" userId="1f043a1c-34ad-463a-b09b-f6a8f445e722" providerId="ADAL" clId="{AC0799CE-928A-451C-8B42-C5085A4EA9D9}" dt="2024-09-18T22:07:55.007" v="418" actId="26606"/>
          <pc:sldLayoutMkLst>
            <pc:docMk/>
            <pc:sldMasterMk cId="611930964" sldId="2147483814"/>
            <pc:sldLayoutMk cId="855105887" sldId="214748381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96F2-02BD-E71F-EFBD-14FECCF2D331}"/>
              </a:ext>
            </a:extLst>
          </p:cNvPr>
          <p:cNvSpPr>
            <a:spLocks noGrp="1"/>
          </p:cNvSpPr>
          <p:nvPr>
            <p:ph type="ctrTitle"/>
          </p:nvPr>
        </p:nvSpPr>
        <p:spPr>
          <a:xfrm>
            <a:off x="1524000" y="1122362"/>
            <a:ext cx="7172325" cy="3152251"/>
          </a:xfrm>
        </p:spPr>
        <p:txBody>
          <a:bodyPr anchor="b">
            <a:normAutofit/>
          </a:bodyPr>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BBE90113-E8E1-4E48-41BC-583802BFC956}"/>
              </a:ext>
            </a:extLst>
          </p:cNvPr>
          <p:cNvSpPr>
            <a:spLocks noGrp="1"/>
          </p:cNvSpPr>
          <p:nvPr>
            <p:ph type="subTitle" idx="1"/>
          </p:nvPr>
        </p:nvSpPr>
        <p:spPr>
          <a:xfrm>
            <a:off x="1524000" y="4920137"/>
            <a:ext cx="7172325" cy="1122363"/>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AC7EE5-BFF0-D779-4261-E239DB450A69}"/>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5" name="Footer Placeholder 4">
            <a:extLst>
              <a:ext uri="{FF2B5EF4-FFF2-40B4-BE49-F238E27FC236}">
                <a16:creationId xmlns:a16="http://schemas.microsoft.com/office/drawing/2014/main" id="{63789492-34ED-FE24-4F29-E4C8F5497BE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B0C886-7F1E-7BC1-9A9E-B24C2AC2F0F5}"/>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8" name="Straight Connector 7">
            <a:extLst>
              <a:ext uri="{FF2B5EF4-FFF2-40B4-BE49-F238E27FC236}">
                <a16:creationId xmlns:a16="http://schemas.microsoft.com/office/drawing/2014/main" id="{1C74AEE6-9CA7-5247-DC34-99634247DF50}"/>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03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4143-3C41-D626-8F64-36A9C9F1A606}"/>
              </a:ext>
            </a:extLst>
          </p:cNvPr>
          <p:cNvSpPr>
            <a:spLocks noGrp="1"/>
          </p:cNvSpPr>
          <p:nvPr>
            <p:ph type="title"/>
          </p:nvPr>
        </p:nvSpPr>
        <p:spPr>
          <a:xfrm>
            <a:off x="952500" y="914400"/>
            <a:ext cx="9962791" cy="990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52C4FB-B560-A0FC-6435-952981BC9A1D}"/>
              </a:ext>
            </a:extLst>
          </p:cNvPr>
          <p:cNvSpPr>
            <a:spLocks noGrp="1"/>
          </p:cNvSpPr>
          <p:nvPr>
            <p:ph type="body" orient="vert" idx="1"/>
          </p:nvPr>
        </p:nvSpPr>
        <p:spPr>
          <a:xfrm>
            <a:off x="952500" y="2285997"/>
            <a:ext cx="9962791" cy="38909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7CEC4F-0A90-11E2-E43E-B9E765AFBD3A}"/>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5" name="Footer Placeholder 4">
            <a:extLst>
              <a:ext uri="{FF2B5EF4-FFF2-40B4-BE49-F238E27FC236}">
                <a16:creationId xmlns:a16="http://schemas.microsoft.com/office/drawing/2014/main" id="{51B2A5B4-1D77-B0AC-49E7-CAE9556B1C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396EF9-2FDA-8E87-D546-8840CEBF038C}"/>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353116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085AB7-38B3-7F80-0B2D-7960F5637521}"/>
              </a:ext>
            </a:extLst>
          </p:cNvPr>
          <p:cNvSpPr>
            <a:spLocks noGrp="1"/>
          </p:cNvSpPr>
          <p:nvPr>
            <p:ph type="title" orient="vert"/>
          </p:nvPr>
        </p:nvSpPr>
        <p:spPr>
          <a:xfrm>
            <a:off x="9224513" y="1052423"/>
            <a:ext cx="1771292" cy="49170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B5ADBDC3-E9EA-8699-B2E4-4C7784455BA8}"/>
              </a:ext>
            </a:extLst>
          </p:cNvPr>
          <p:cNvSpPr>
            <a:spLocks noGrp="1"/>
          </p:cNvSpPr>
          <p:nvPr>
            <p:ph type="body" orient="vert" idx="1"/>
          </p:nvPr>
        </p:nvSpPr>
        <p:spPr>
          <a:xfrm>
            <a:off x="1006414" y="1052424"/>
            <a:ext cx="7873043" cy="49170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E1DBEDE-3A67-6FCA-25F3-B91F7C82ED89}"/>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5" name="Footer Placeholder 4">
            <a:extLst>
              <a:ext uri="{FF2B5EF4-FFF2-40B4-BE49-F238E27FC236}">
                <a16:creationId xmlns:a16="http://schemas.microsoft.com/office/drawing/2014/main" id="{BB9EFF51-4318-20EA-3A3A-8FE203B1A7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CD9703-5BAD-DE95-98D9-0F30E7C0937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894126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32FD-157B-437C-E9D5-B66E8B3B1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90A51-A7E8-7A6A-5FD0-F9B250BE41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78C8B8-F999-7D95-435D-17CE6ACCDC87}"/>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5" name="Footer Placeholder 4">
            <a:extLst>
              <a:ext uri="{FF2B5EF4-FFF2-40B4-BE49-F238E27FC236}">
                <a16:creationId xmlns:a16="http://schemas.microsoft.com/office/drawing/2014/main" id="{6E427265-C89C-937F-1DA3-F377F687705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76EB89E-4530-3632-3485-F481DB042ED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216298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056A-761D-1DBC-276A-2A46D153C03F}"/>
              </a:ext>
            </a:extLst>
          </p:cNvPr>
          <p:cNvSpPr>
            <a:spLocks noGrp="1"/>
          </p:cNvSpPr>
          <p:nvPr>
            <p:ph type="title"/>
          </p:nvPr>
        </p:nvSpPr>
        <p:spPr>
          <a:xfrm>
            <a:off x="1471613" y="1355763"/>
            <a:ext cx="6972300" cy="2255794"/>
          </a:xfrm>
        </p:spPr>
        <p:txBody>
          <a:bodyPr anchor="t">
            <a:normAutofit/>
          </a:bodyPr>
          <a:lstStyle>
            <a:lvl1pPr>
              <a:lnSpc>
                <a:spcPct val="110000"/>
              </a:lnSpc>
              <a:defRPr sz="3600"/>
            </a:lvl1pPr>
          </a:lstStyle>
          <a:p>
            <a:r>
              <a:rPr lang="en-US" dirty="0"/>
              <a:t>Click to edit Master title style</a:t>
            </a:r>
          </a:p>
        </p:txBody>
      </p:sp>
      <p:sp>
        <p:nvSpPr>
          <p:cNvPr id="3" name="Text Placeholder 2">
            <a:extLst>
              <a:ext uri="{FF2B5EF4-FFF2-40B4-BE49-F238E27FC236}">
                <a16:creationId xmlns:a16="http://schemas.microsoft.com/office/drawing/2014/main" id="{193904B3-6AC1-19D5-3EAE-2009A3B4CE65}"/>
              </a:ext>
            </a:extLst>
          </p:cNvPr>
          <p:cNvSpPr>
            <a:spLocks noGrp="1"/>
          </p:cNvSpPr>
          <p:nvPr>
            <p:ph type="body" idx="1"/>
          </p:nvPr>
        </p:nvSpPr>
        <p:spPr>
          <a:xfrm>
            <a:off x="1524000" y="4921820"/>
            <a:ext cx="5524500" cy="1150934"/>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FA2A86D-493D-5BF6-8AA6-F1231E3BAE7D}"/>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5" name="Footer Placeholder 4">
            <a:extLst>
              <a:ext uri="{FF2B5EF4-FFF2-40B4-BE49-F238E27FC236}">
                <a16:creationId xmlns:a16="http://schemas.microsoft.com/office/drawing/2014/main" id="{79CCCD76-6623-164A-7BFA-207AFA0576A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A64312-1F20-5486-62B0-A8BB8829D6CA}"/>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14" name="Straight Connector 13">
            <a:extLst>
              <a:ext uri="{FF2B5EF4-FFF2-40B4-BE49-F238E27FC236}">
                <a16:creationId xmlns:a16="http://schemas.microsoft.com/office/drawing/2014/main" id="{4703F1C9-9114-4426-6F07-F7FF9CCD5FC4}"/>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561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FC4C-4D16-E5A8-F934-8B158F6F273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79BDE54-F935-945D-3E4F-B659695E84DA}"/>
              </a:ext>
            </a:extLst>
          </p:cNvPr>
          <p:cNvSpPr>
            <a:spLocks noGrp="1"/>
          </p:cNvSpPr>
          <p:nvPr>
            <p:ph sz="half" idx="1"/>
          </p:nvPr>
        </p:nvSpPr>
        <p:spPr>
          <a:xfrm>
            <a:off x="952500" y="2286002"/>
            <a:ext cx="5067300" cy="38909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28F3710-E06B-05DE-937A-C92E52569E34}"/>
              </a:ext>
            </a:extLst>
          </p:cNvPr>
          <p:cNvSpPr>
            <a:spLocks noGrp="1"/>
          </p:cNvSpPr>
          <p:nvPr>
            <p:ph sz="half" idx="2"/>
          </p:nvPr>
        </p:nvSpPr>
        <p:spPr>
          <a:xfrm>
            <a:off x="6172200" y="2286001"/>
            <a:ext cx="5067300" cy="3890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7302EFD-42D3-11C1-677E-0E478B93F7B2}"/>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6" name="Footer Placeholder 5">
            <a:extLst>
              <a:ext uri="{FF2B5EF4-FFF2-40B4-BE49-F238E27FC236}">
                <a16:creationId xmlns:a16="http://schemas.microsoft.com/office/drawing/2014/main" id="{224C2F08-0D93-B14B-6106-2925DF3E16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A5DE81-F2AB-CCB9-8B68-5E4F31011FF8}"/>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1219033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D81B-4E36-1511-E9A7-8FB931B41FCF}"/>
              </a:ext>
            </a:extLst>
          </p:cNvPr>
          <p:cNvSpPr>
            <a:spLocks noGrp="1"/>
          </p:cNvSpPr>
          <p:nvPr>
            <p:ph type="title"/>
          </p:nvPr>
        </p:nvSpPr>
        <p:spPr>
          <a:xfrm>
            <a:off x="952500" y="1004888"/>
            <a:ext cx="10287000" cy="90011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7FA73DE-183B-9473-20AD-2D3BFED8439F}"/>
              </a:ext>
            </a:extLst>
          </p:cNvPr>
          <p:cNvSpPr>
            <a:spLocks noGrp="1"/>
          </p:cNvSpPr>
          <p:nvPr>
            <p:ph type="body" idx="1"/>
          </p:nvPr>
        </p:nvSpPr>
        <p:spPr>
          <a:xfrm>
            <a:off x="952501"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D70FB3D-60AC-DEF2-4472-31B4E076CBCC}"/>
              </a:ext>
            </a:extLst>
          </p:cNvPr>
          <p:cNvSpPr>
            <a:spLocks noGrp="1"/>
          </p:cNvSpPr>
          <p:nvPr>
            <p:ph sz="half" idx="2"/>
          </p:nvPr>
        </p:nvSpPr>
        <p:spPr>
          <a:xfrm>
            <a:off x="952501" y="3048001"/>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6E5BDB-B29C-788F-E2FB-6C154E8FE82E}"/>
              </a:ext>
            </a:extLst>
          </p:cNvPr>
          <p:cNvSpPr>
            <a:spLocks noGrp="1"/>
          </p:cNvSpPr>
          <p:nvPr>
            <p:ph type="body" sz="quarter" idx="3"/>
          </p:nvPr>
        </p:nvSpPr>
        <p:spPr>
          <a:xfrm>
            <a:off x="6353174"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513FF49-3276-24CA-BC81-FA92C0A9309A}"/>
              </a:ext>
            </a:extLst>
          </p:cNvPr>
          <p:cNvSpPr>
            <a:spLocks noGrp="1"/>
          </p:cNvSpPr>
          <p:nvPr>
            <p:ph sz="quarter" idx="4"/>
          </p:nvPr>
        </p:nvSpPr>
        <p:spPr>
          <a:xfrm>
            <a:off x="6353174" y="3048000"/>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9E8FA1C8-C196-9BE1-F603-3FC17EDD91F8}"/>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8" name="Footer Placeholder 7">
            <a:extLst>
              <a:ext uri="{FF2B5EF4-FFF2-40B4-BE49-F238E27FC236}">
                <a16:creationId xmlns:a16="http://schemas.microsoft.com/office/drawing/2014/main" id="{CFB79692-E142-E1D7-AD17-30C5F136575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90FCF2-7B78-2A2A-F878-58335FEA390C}"/>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11" name="Straight Connector 10">
            <a:extLst>
              <a:ext uri="{FF2B5EF4-FFF2-40B4-BE49-F238E27FC236}">
                <a16:creationId xmlns:a16="http://schemas.microsoft.com/office/drawing/2014/main" id="{BC2D0356-1ECF-682B-F87A-811BDD28B2CB}"/>
              </a:ext>
            </a:extLst>
          </p:cNvPr>
          <p:cNvCxnSpPr>
            <a:cxnSpLocks/>
          </p:cNvCxnSpPr>
          <p:nvPr/>
        </p:nvCxnSpPr>
        <p:spPr>
          <a:xfrm>
            <a:off x="1052513"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06CA06-9701-E645-C0A5-594B227B288F}"/>
              </a:ext>
            </a:extLst>
          </p:cNvPr>
          <p:cNvCxnSpPr>
            <a:cxnSpLocks/>
          </p:cNvCxnSpPr>
          <p:nvPr/>
        </p:nvCxnSpPr>
        <p:spPr>
          <a:xfrm>
            <a:off x="6435725"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5105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14DA-C0D4-E152-7F42-F6352C961E82}"/>
              </a:ext>
            </a:extLst>
          </p:cNvPr>
          <p:cNvSpPr>
            <a:spLocks noGrp="1"/>
          </p:cNvSpPr>
          <p:nvPr>
            <p:ph type="title"/>
          </p:nvPr>
        </p:nvSpPr>
        <p:spPr>
          <a:xfrm>
            <a:off x="1524000" y="914400"/>
            <a:ext cx="9715500" cy="9906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4EC2AA04-1E84-460C-F560-A228F930F0AF}"/>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4" name="Footer Placeholder 3">
            <a:extLst>
              <a:ext uri="{FF2B5EF4-FFF2-40B4-BE49-F238E27FC236}">
                <a16:creationId xmlns:a16="http://schemas.microsoft.com/office/drawing/2014/main" id="{24AB260E-3910-7D1B-5074-24F5F0AB531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C2020F1-A878-9B80-6B4F-7D71406BBF38}"/>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363925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7652D6-7AE9-3E3B-5C1B-2B4399B150D5}"/>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3" name="Footer Placeholder 2">
            <a:extLst>
              <a:ext uri="{FF2B5EF4-FFF2-40B4-BE49-F238E27FC236}">
                <a16:creationId xmlns:a16="http://schemas.microsoft.com/office/drawing/2014/main" id="{A9A7127E-2A63-6F45-4C40-83584363073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C56FB79-D9D1-5381-0019-E24F8B4DAAB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3913364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23B5-7DA9-0E4F-DA39-4624DB8A252E}"/>
              </a:ext>
            </a:extLst>
          </p:cNvPr>
          <p:cNvSpPr>
            <a:spLocks noGrp="1"/>
          </p:cNvSpPr>
          <p:nvPr>
            <p:ph type="title"/>
          </p:nvPr>
        </p:nvSpPr>
        <p:spPr>
          <a:xfrm>
            <a:off x="1524000" y="1369065"/>
            <a:ext cx="3266536" cy="2312979"/>
          </a:xfrm>
        </p:spPr>
        <p:txBody>
          <a:bodyPr anchor="b">
            <a:no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id="{B94A5E77-518A-1FB9-B473-E19CADE04669}"/>
              </a:ext>
            </a:extLst>
          </p:cNvPr>
          <p:cNvSpPr>
            <a:spLocks noGrp="1"/>
          </p:cNvSpPr>
          <p:nvPr>
            <p:ph idx="1"/>
          </p:nvPr>
        </p:nvSpPr>
        <p:spPr>
          <a:xfrm>
            <a:off x="5624423" y="987425"/>
            <a:ext cx="5615077" cy="4873625"/>
          </a:xfrm>
        </p:spPr>
        <p:txBody>
          <a:bodyPr anchor="ct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365344F-7D06-2406-D113-D24587835D69}"/>
              </a:ext>
            </a:extLst>
          </p:cNvPr>
          <p:cNvSpPr>
            <a:spLocks noGrp="1"/>
          </p:cNvSpPr>
          <p:nvPr>
            <p:ph type="body" sz="half" idx="2"/>
          </p:nvPr>
        </p:nvSpPr>
        <p:spPr>
          <a:xfrm>
            <a:off x="1524000" y="3947801"/>
            <a:ext cx="3266536" cy="2382838"/>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22BE708-BAD0-A0A6-9332-9D2179E673FB}"/>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6" name="Footer Placeholder 5">
            <a:extLst>
              <a:ext uri="{FF2B5EF4-FFF2-40B4-BE49-F238E27FC236}">
                <a16:creationId xmlns:a16="http://schemas.microsoft.com/office/drawing/2014/main" id="{F8A70050-9362-4EC4-6B73-3A38445B71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6CDA991-8608-CAB4-33FA-03D380D2F060}"/>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368200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7B837-332D-9100-E007-7DE279481410}"/>
              </a:ext>
            </a:extLst>
          </p:cNvPr>
          <p:cNvSpPr>
            <a:spLocks noGrp="1"/>
          </p:cNvSpPr>
          <p:nvPr>
            <p:ph type="title"/>
          </p:nvPr>
        </p:nvSpPr>
        <p:spPr>
          <a:xfrm>
            <a:off x="1523999" y="1385457"/>
            <a:ext cx="3312543" cy="2304288"/>
          </a:xfrm>
        </p:spPr>
        <p:txBody>
          <a:bodyPr anchor="b">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id="{3E0DE983-0B0E-07CC-8C57-4EA529E27D19}"/>
              </a:ext>
            </a:extLst>
          </p:cNvPr>
          <p:cNvSpPr>
            <a:spLocks noGrp="1"/>
          </p:cNvSpPr>
          <p:nvPr>
            <p:ph type="pic" idx="1"/>
          </p:nvPr>
        </p:nvSpPr>
        <p:spPr>
          <a:xfrm>
            <a:off x="5624423" y="957263"/>
            <a:ext cx="5372189" cy="4962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4CAB867-3FC6-5007-61B0-D9B7E5B0CED6}"/>
              </a:ext>
            </a:extLst>
          </p:cNvPr>
          <p:cNvSpPr>
            <a:spLocks noGrp="1"/>
          </p:cNvSpPr>
          <p:nvPr>
            <p:ph type="body" sz="half" idx="2"/>
          </p:nvPr>
        </p:nvSpPr>
        <p:spPr>
          <a:xfrm>
            <a:off x="1524000" y="3958315"/>
            <a:ext cx="3312542" cy="1961473"/>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6FC7E0F-BFE1-7134-163B-B777970B762A}"/>
              </a:ext>
            </a:extLst>
          </p:cNvPr>
          <p:cNvSpPr>
            <a:spLocks noGrp="1"/>
          </p:cNvSpPr>
          <p:nvPr>
            <p:ph type="dt" sz="half" idx="10"/>
          </p:nvPr>
        </p:nvSpPr>
        <p:spPr/>
        <p:txBody>
          <a:bodyPr/>
          <a:lstStyle/>
          <a:p>
            <a:fld id="{9D0D92BC-42A9-434B-8530-ADBF4485E407}" type="datetimeFigureOut">
              <a:rPr lang="en-US" smtClean="0"/>
              <a:t>9/27/2024</a:t>
            </a:fld>
            <a:endParaRPr lang="en-US" dirty="0"/>
          </a:p>
        </p:txBody>
      </p:sp>
      <p:sp>
        <p:nvSpPr>
          <p:cNvPr id="6" name="Footer Placeholder 5">
            <a:extLst>
              <a:ext uri="{FF2B5EF4-FFF2-40B4-BE49-F238E27FC236}">
                <a16:creationId xmlns:a16="http://schemas.microsoft.com/office/drawing/2014/main" id="{AD395D0B-4F98-F3BE-FB23-22D8C5D41F1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2FB2E3D-2188-B7A9-0ECE-978147358479}"/>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870667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258B98-3BD5-0A20-B0E7-944EAEB2654A}"/>
              </a:ext>
            </a:extLst>
          </p:cNvPr>
          <p:cNvSpPr/>
          <p:nvPr/>
        </p:nvSpPr>
        <p:spPr>
          <a:xfrm>
            <a:off x="0" y="3510612"/>
            <a:ext cx="12192000" cy="334738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C0D404C1-E8A5-65FC-C068-21EA0397ED63}"/>
              </a:ext>
            </a:extLst>
          </p:cNvPr>
          <p:cNvSpPr>
            <a:spLocks noGrp="1"/>
          </p:cNvSpPr>
          <p:nvPr>
            <p:ph type="title"/>
          </p:nvPr>
        </p:nvSpPr>
        <p:spPr>
          <a:xfrm>
            <a:off x="952500" y="757238"/>
            <a:ext cx="10287000" cy="114776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DCFD78-F171-BA47-AAF3-C6EB75F94C78}"/>
              </a:ext>
            </a:extLst>
          </p:cNvPr>
          <p:cNvSpPr>
            <a:spLocks noGrp="1"/>
          </p:cNvSpPr>
          <p:nvPr>
            <p:ph type="body" idx="1"/>
          </p:nvPr>
        </p:nvSpPr>
        <p:spPr>
          <a:xfrm>
            <a:off x="952500" y="2285997"/>
            <a:ext cx="10287000" cy="38909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5965A77-B1AB-D608-A6C5-F0F99B6913D8}"/>
              </a:ext>
            </a:extLst>
          </p:cNvPr>
          <p:cNvSpPr>
            <a:spLocks noGrp="1"/>
          </p:cNvSpPr>
          <p:nvPr>
            <p:ph type="dt" sz="half" idx="2"/>
          </p:nvPr>
        </p:nvSpPr>
        <p:spPr>
          <a:xfrm rot="5400000">
            <a:off x="10568087" y="4756249"/>
            <a:ext cx="2476307"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9D0D92BC-42A9-434B-8530-ADBF4485E407}" type="datetimeFigureOut">
              <a:rPr lang="en-US" smtClean="0"/>
              <a:pPr/>
              <a:t>9/27/2024</a:t>
            </a:fld>
            <a:endParaRPr lang="en-US" dirty="0"/>
          </a:p>
        </p:txBody>
      </p:sp>
      <p:sp>
        <p:nvSpPr>
          <p:cNvPr id="5" name="Footer Placeholder 4">
            <a:extLst>
              <a:ext uri="{FF2B5EF4-FFF2-40B4-BE49-F238E27FC236}">
                <a16:creationId xmlns:a16="http://schemas.microsoft.com/office/drawing/2014/main" id="{05DE34E5-5E9B-7786-05B5-B93241EE2F42}"/>
              </a:ext>
            </a:extLst>
          </p:cNvPr>
          <p:cNvSpPr>
            <a:spLocks noGrp="1"/>
          </p:cNvSpPr>
          <p:nvPr>
            <p:ph type="ftr" sz="quarter" idx="3"/>
          </p:nvPr>
        </p:nvSpPr>
        <p:spPr>
          <a:xfrm rot="5400000">
            <a:off x="10589519" y="1758059"/>
            <a:ext cx="2433442"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525CD4B-611E-32FA-419D-326099EEF340}"/>
              </a:ext>
            </a:extLst>
          </p:cNvPr>
          <p:cNvSpPr>
            <a:spLocks noGrp="1"/>
          </p:cNvSpPr>
          <p:nvPr>
            <p:ph type="sldNum" sz="quarter" idx="4"/>
          </p:nvPr>
        </p:nvSpPr>
        <p:spPr>
          <a:xfrm>
            <a:off x="11539542" y="3246437"/>
            <a:ext cx="533399" cy="365125"/>
          </a:xfrm>
          <a:prstGeom prst="rect">
            <a:avLst/>
          </a:prstGeom>
        </p:spPr>
        <p:txBody>
          <a:bodyPr vert="horz" lIns="91440" tIns="45720" rIns="91440" bIns="45720" rtlCol="0" anchor="ctr"/>
          <a:lstStyle>
            <a:lvl1pPr algn="ctr">
              <a:defRPr sz="1600" b="1" cap="all" baseline="0">
                <a:solidFill>
                  <a:schemeClr val="tx1"/>
                </a:solidFill>
                <a:latin typeface="+mj-lt"/>
              </a:defRPr>
            </a:lvl1pPr>
          </a:lstStyle>
          <a:p>
            <a:fld id="{A0289F9E-9962-4B7B-BA18-A15907CCC6BF}" type="slidenum">
              <a:rPr lang="en-US" smtClean="0"/>
              <a:pPr/>
              <a:t>‹#›</a:t>
            </a:fld>
            <a:endParaRPr lang="en-US" dirty="0"/>
          </a:p>
        </p:txBody>
      </p:sp>
    </p:spTree>
    <p:extLst>
      <p:ext uri="{BB962C8B-B14F-4D97-AF65-F5344CB8AC3E}">
        <p14:creationId xmlns:p14="http://schemas.microsoft.com/office/powerpoint/2010/main" val="61193096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07" r:id="rId6"/>
    <p:sldLayoutId id="2147483803" r:id="rId7"/>
    <p:sldLayoutId id="2147483804" r:id="rId8"/>
    <p:sldLayoutId id="2147483805" r:id="rId9"/>
    <p:sldLayoutId id="2147483806" r:id="rId10"/>
    <p:sldLayoutId id="2147483808"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56032"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21208"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39496"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3210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4" name="Rectangle 1043">
            <a:extLst>
              <a:ext uri="{FF2B5EF4-FFF2-40B4-BE49-F238E27FC236}">
                <a16:creationId xmlns:a16="http://schemas.microsoft.com/office/drawing/2014/main" id="{0760E4C7-47B8-4356-ABCA-CC9C79E2D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Freeform: Shape 1045">
            <a:extLst>
              <a:ext uri="{FF2B5EF4-FFF2-40B4-BE49-F238E27FC236}">
                <a16:creationId xmlns:a16="http://schemas.microsoft.com/office/drawing/2014/main" id="{D80228E6-18B1-B562-27EA-5DCA23F087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342" y="1245304"/>
            <a:ext cx="4357316" cy="4357316"/>
          </a:xfrm>
          <a:custGeom>
            <a:avLst/>
            <a:gdLst>
              <a:gd name="connsiteX0" fmla="*/ 2178658 w 4357316"/>
              <a:gd name="connsiteY0" fmla="*/ 0 h 4357316"/>
              <a:gd name="connsiteX1" fmla="*/ 4357316 w 4357316"/>
              <a:gd name="connsiteY1" fmla="*/ 2178658 h 4357316"/>
              <a:gd name="connsiteX2" fmla="*/ 2178658 w 4357316"/>
              <a:gd name="connsiteY2" fmla="*/ 4357316 h 4357316"/>
              <a:gd name="connsiteX3" fmla="*/ 0 w 4357316"/>
              <a:gd name="connsiteY3" fmla="*/ 2178658 h 4357316"/>
              <a:gd name="connsiteX4" fmla="*/ 2178658 w 4357316"/>
              <a:gd name="connsiteY4" fmla="*/ 0 h 4357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gradFill>
            <a:gsLst>
              <a:gs pos="0">
                <a:schemeClr val="accent1">
                  <a:lumMod val="60000"/>
                  <a:lumOff val="40000"/>
                  <a:alpha val="0"/>
                </a:schemeClr>
              </a:gs>
              <a:gs pos="7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FA3F862-3F43-B4D7-5AB2-12B23470D69F}"/>
              </a:ext>
            </a:extLst>
          </p:cNvPr>
          <p:cNvSpPr>
            <a:spLocks noGrp="1"/>
          </p:cNvSpPr>
          <p:nvPr>
            <p:ph type="ctrTitle"/>
          </p:nvPr>
        </p:nvSpPr>
        <p:spPr>
          <a:xfrm>
            <a:off x="1147368" y="2194879"/>
            <a:ext cx="3814854" cy="1459453"/>
          </a:xfrm>
        </p:spPr>
        <p:txBody>
          <a:bodyPr anchor="b">
            <a:normAutofit/>
          </a:bodyPr>
          <a:lstStyle/>
          <a:p>
            <a:pPr algn="ctr"/>
            <a:r>
              <a:rPr lang="fr-CA" sz="2600" dirty="0">
                <a:solidFill>
                  <a:srgbClr val="000000"/>
                </a:solidFill>
              </a:rPr>
              <a:t>   </a:t>
            </a:r>
            <a:r>
              <a:rPr lang="en-CA" sz="2600" b="1" i="0" dirty="0">
                <a:solidFill>
                  <a:srgbClr val="000000"/>
                </a:solidFill>
                <a:effectLst/>
                <a:latin typeface="Publico"/>
              </a:rPr>
              <a:t>Francis </a:t>
            </a:r>
            <a:r>
              <a:rPr lang="en-CA" sz="2600" b="1" i="0" dirty="0" err="1">
                <a:solidFill>
                  <a:srgbClr val="000000"/>
                </a:solidFill>
                <a:effectLst/>
                <a:latin typeface="Publico"/>
              </a:rPr>
              <a:t>Pegahmagabow</a:t>
            </a:r>
            <a:endParaRPr lang="fr-CA" sz="2600" dirty="0">
              <a:solidFill>
                <a:srgbClr val="000000"/>
              </a:solidFill>
            </a:endParaRPr>
          </a:p>
        </p:txBody>
      </p:sp>
      <p:sp>
        <p:nvSpPr>
          <p:cNvPr id="3" name="Subtitle 2">
            <a:extLst>
              <a:ext uri="{FF2B5EF4-FFF2-40B4-BE49-F238E27FC236}">
                <a16:creationId xmlns:a16="http://schemas.microsoft.com/office/drawing/2014/main" id="{8B9B2F22-F945-141E-DF99-528BD7EE80DB}"/>
              </a:ext>
            </a:extLst>
          </p:cNvPr>
          <p:cNvSpPr>
            <a:spLocks noGrp="1"/>
          </p:cNvSpPr>
          <p:nvPr>
            <p:ph type="subTitle" idx="1"/>
          </p:nvPr>
        </p:nvSpPr>
        <p:spPr>
          <a:xfrm>
            <a:off x="1524000" y="4140324"/>
            <a:ext cx="3048000" cy="877585"/>
          </a:xfrm>
        </p:spPr>
        <p:txBody>
          <a:bodyPr>
            <a:noAutofit/>
          </a:bodyPr>
          <a:lstStyle/>
          <a:p>
            <a:pPr algn="ctr">
              <a:lnSpc>
                <a:spcPct val="110000"/>
              </a:lnSpc>
            </a:pPr>
            <a:r>
              <a:rPr lang="fr-CA"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Une biographie d’un vrai soldat de la Première Guerre Mondial</a:t>
            </a:r>
            <a:endParaRPr lang="en-CA"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0000"/>
              </a:lnSpc>
            </a:pPr>
            <a:r>
              <a:rPr lang="fr-CA"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Projet d’histoire alternative 1</a:t>
            </a:r>
          </a:p>
          <a:p>
            <a:pPr algn="ctr">
              <a:lnSpc>
                <a:spcPct val="110000"/>
              </a:lnSpc>
            </a:pPr>
            <a:r>
              <a:rPr lang="fr-CA" sz="15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 Viktoria Szombath</a:t>
            </a:r>
            <a:endParaRPr lang="en-CA"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6" name="Picture 2" descr="francis-pegahmagabow">
            <a:extLst>
              <a:ext uri="{FF2B5EF4-FFF2-40B4-BE49-F238E27FC236}">
                <a16:creationId xmlns:a16="http://schemas.microsoft.com/office/drawing/2014/main" id="{D5C0FAB2-3CC5-FCAF-51CB-42C0BDFDD9B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35329" y="756961"/>
            <a:ext cx="3853815" cy="5334001"/>
          </a:xfrm>
          <a:prstGeom prst="rect">
            <a:avLst/>
          </a:prstGeom>
          <a:noFill/>
          <a:extLst>
            <a:ext uri="{909E8E84-426E-40DD-AFC4-6F175D3DCCD1}">
              <a14:hiddenFill xmlns:a14="http://schemas.microsoft.com/office/drawing/2010/main">
                <a:solidFill>
                  <a:srgbClr val="FFFFFF"/>
                </a:solidFill>
              </a14:hiddenFill>
            </a:ext>
          </a:extLst>
        </p:spPr>
      </p:pic>
      <p:cxnSp>
        <p:nvCxnSpPr>
          <p:cNvPr id="1048" name="Straight Connector 1047">
            <a:extLst>
              <a:ext uri="{FF2B5EF4-FFF2-40B4-BE49-F238E27FC236}">
                <a16:creationId xmlns:a16="http://schemas.microsoft.com/office/drawing/2014/main" id="{6C627FBB-F6B5-B421-7967-9DE1D453EE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62423" y="3951426"/>
            <a:ext cx="971155" cy="0"/>
          </a:xfrm>
          <a:prstGeom prst="line">
            <a:avLst/>
          </a:prstGeom>
          <a:ln w="3175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585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57F20-D54F-D045-F2D7-0AF1F352ACFE}"/>
              </a:ext>
            </a:extLst>
          </p:cNvPr>
          <p:cNvSpPr>
            <a:spLocks noGrp="1"/>
          </p:cNvSpPr>
          <p:nvPr>
            <p:ph type="title"/>
          </p:nvPr>
        </p:nvSpPr>
        <p:spPr/>
        <p:txBody>
          <a:bodyPr/>
          <a:lstStyle/>
          <a:p>
            <a:r>
              <a:rPr lang="fr-CA" sz="1800" dirty="0">
                <a:effectLst/>
                <a:latin typeface="Calibri" panose="020F0502020204030204" pitchFamily="34" charset="0"/>
                <a:ea typeface="Calibri" panose="020F0502020204030204" pitchFamily="34" charset="0"/>
                <a:cs typeface="Times New Roman" panose="02020603050405020304" pitchFamily="18" charset="0"/>
              </a:rPr>
              <a:t>Bibliographie</a:t>
            </a:r>
            <a:br>
              <a:rPr lang="en-CA" sz="1800" dirty="0">
                <a:effectLst/>
                <a:latin typeface="Calibri" panose="020F0502020204030204" pitchFamily="34" charset="0"/>
                <a:ea typeface="Calibri" panose="020F0502020204030204" pitchFamily="34" charset="0"/>
                <a:cs typeface="Times New Roman" panose="02020603050405020304" pitchFamily="18" charset="0"/>
              </a:rPr>
            </a:br>
            <a:endParaRPr lang="fr-CA" dirty="0"/>
          </a:p>
        </p:txBody>
      </p:sp>
      <p:sp>
        <p:nvSpPr>
          <p:cNvPr id="3" name="Content Placeholder 2">
            <a:extLst>
              <a:ext uri="{FF2B5EF4-FFF2-40B4-BE49-F238E27FC236}">
                <a16:creationId xmlns:a16="http://schemas.microsoft.com/office/drawing/2014/main" id="{EA52354A-FEE2-B7F3-CE3B-A9E142CCB1AB}"/>
              </a:ext>
            </a:extLst>
          </p:cNvPr>
          <p:cNvSpPr>
            <a:spLocks noGrp="1"/>
          </p:cNvSpPr>
          <p:nvPr>
            <p:ph idx="1"/>
          </p:nvPr>
        </p:nvSpPr>
        <p:spPr/>
        <p:txBody>
          <a:bodyPr/>
          <a:lstStyle/>
          <a:p>
            <a:pPr marL="342900" lvl="0" indent="-342900">
              <a:lnSpc>
                <a:spcPct val="107000"/>
              </a:lnSpc>
              <a:spcAft>
                <a:spcPts val="800"/>
              </a:spcAft>
              <a:buFont typeface="+mj-lt"/>
              <a:buAutoNum type="arabicPeriod"/>
              <a:tabLst>
                <a:tab pos="457200" algn="l"/>
              </a:tabLst>
            </a:pPr>
            <a:r>
              <a:rPr lang="en-CA" sz="1800" dirty="0">
                <a:effectLst/>
                <a:latin typeface="Calibri" panose="020F0502020204030204" pitchFamily="34" charset="0"/>
                <a:ea typeface="Calibri" panose="020F0502020204030204" pitchFamily="34" charset="0"/>
                <a:cs typeface="Times New Roman" panose="02020603050405020304" pitchFamily="18" charset="0"/>
              </a:rPr>
              <a:t>McKee, Christopher. </a:t>
            </a:r>
            <a:r>
              <a:rPr lang="en-CA" sz="1800" i="1" dirty="0">
                <a:effectLst/>
                <a:latin typeface="Calibri" panose="020F0502020204030204" pitchFamily="34" charset="0"/>
                <a:ea typeface="Calibri" panose="020F0502020204030204" pitchFamily="34" charset="0"/>
                <a:cs typeface="Times New Roman" panose="02020603050405020304" pitchFamily="18" charset="0"/>
              </a:rPr>
              <a:t>Francis Pegahmagabow: Life and Legacy</a:t>
            </a:r>
            <a:r>
              <a:rPr lang="en-CA" sz="1800" dirty="0">
                <a:effectLst/>
                <a:latin typeface="Calibri" panose="020F0502020204030204" pitchFamily="34" charset="0"/>
                <a:ea typeface="Calibri" panose="020F0502020204030204" pitchFamily="34" charset="0"/>
                <a:cs typeface="Times New Roman" panose="02020603050405020304" pitchFamily="18" charset="0"/>
              </a:rPr>
              <a:t>. Canadian War Museum, 2018.</a:t>
            </a:r>
          </a:p>
          <a:p>
            <a:pPr marL="342900" lvl="0" indent="-342900">
              <a:lnSpc>
                <a:spcPct val="107000"/>
              </a:lnSpc>
              <a:spcAft>
                <a:spcPts val="800"/>
              </a:spcAft>
              <a:buFont typeface="+mj-lt"/>
              <a:buAutoNum type="arabicPeriod"/>
              <a:tabLst>
                <a:tab pos="457200" algn="l"/>
              </a:tabLst>
            </a:pPr>
            <a:r>
              <a:rPr lang="en-CA" sz="1800" dirty="0">
                <a:effectLst/>
                <a:latin typeface="Calibri" panose="020F0502020204030204" pitchFamily="34" charset="0"/>
                <a:ea typeface="Calibri" panose="020F0502020204030204" pitchFamily="34" charset="0"/>
                <a:cs typeface="Times New Roman" panose="02020603050405020304" pitchFamily="18" charset="0"/>
              </a:rPr>
              <a:t>St. Denis, Lissa. "The Forgotten Heroes: Indigenous Soldiers in the World Wars." </a:t>
            </a:r>
            <a:r>
              <a:rPr lang="en-CA" sz="1800" i="1" dirty="0">
                <a:effectLst/>
                <a:latin typeface="Calibri" panose="020F0502020204030204" pitchFamily="34" charset="0"/>
                <a:ea typeface="Calibri" panose="020F0502020204030204" pitchFamily="34" charset="0"/>
                <a:cs typeface="Times New Roman" panose="02020603050405020304" pitchFamily="18" charset="0"/>
              </a:rPr>
              <a:t>Indigenous Peoples and Military Service in Canada</a:t>
            </a:r>
            <a:r>
              <a:rPr lang="en-CA" sz="1800" dirty="0">
                <a:effectLst/>
                <a:latin typeface="Calibri" panose="020F0502020204030204" pitchFamily="34" charset="0"/>
                <a:ea typeface="Calibri" panose="020F0502020204030204" pitchFamily="34" charset="0"/>
                <a:cs typeface="Times New Roman" panose="02020603050405020304" pitchFamily="18" charset="0"/>
              </a:rPr>
              <a:t>, 2020.</a:t>
            </a:r>
          </a:p>
          <a:p>
            <a:pPr marL="342900" lvl="0" indent="-342900">
              <a:lnSpc>
                <a:spcPct val="107000"/>
              </a:lnSpc>
              <a:spcAft>
                <a:spcPts val="800"/>
              </a:spcAft>
              <a:buFont typeface="+mj-lt"/>
              <a:buAutoNum type="arabicPeriod"/>
              <a:tabLst>
                <a:tab pos="457200" algn="l"/>
              </a:tabLst>
            </a:pPr>
            <a:r>
              <a:rPr lang="en-CA" sz="1800" dirty="0">
                <a:effectLst/>
                <a:latin typeface="Calibri" panose="020F0502020204030204" pitchFamily="34" charset="0"/>
                <a:ea typeface="Calibri" panose="020F0502020204030204" pitchFamily="34" charset="0"/>
                <a:cs typeface="Times New Roman" panose="02020603050405020304" pitchFamily="18" charset="0"/>
              </a:rPr>
              <a:t>Bone, R. W. </a:t>
            </a:r>
            <a:r>
              <a:rPr lang="en-CA" sz="1800" i="1" dirty="0">
                <a:effectLst/>
                <a:latin typeface="Calibri" panose="020F0502020204030204" pitchFamily="34" charset="0"/>
                <a:ea typeface="Calibri" panose="020F0502020204030204" pitchFamily="34" charset="0"/>
                <a:cs typeface="Times New Roman" panose="02020603050405020304" pitchFamily="18" charset="0"/>
              </a:rPr>
              <a:t>The Canadian Army: 1914-1945</a:t>
            </a:r>
            <a:r>
              <a:rPr lang="en-CA" sz="1800" dirty="0">
                <a:effectLst/>
                <a:latin typeface="Calibri" panose="020F0502020204030204" pitchFamily="34" charset="0"/>
                <a:ea typeface="Calibri" panose="020F0502020204030204" pitchFamily="34" charset="0"/>
                <a:cs typeface="Times New Roman" panose="02020603050405020304" pitchFamily="18" charset="0"/>
              </a:rPr>
              <a:t>. Toronto: Stoddart, 1994.</a:t>
            </a:r>
          </a:p>
          <a:p>
            <a:pPr marL="342900" lvl="0" indent="-342900">
              <a:lnSpc>
                <a:spcPct val="107000"/>
              </a:lnSpc>
              <a:spcAft>
                <a:spcPts val="800"/>
              </a:spcAft>
              <a:buFont typeface="+mj-lt"/>
              <a:buAutoNum type="arabicPeriod"/>
              <a:tabLst>
                <a:tab pos="457200" algn="l"/>
              </a:tabLst>
            </a:pPr>
            <a:r>
              <a:rPr lang="en-CA" sz="1800" dirty="0">
                <a:effectLst/>
                <a:latin typeface="Calibri" panose="020F0502020204030204" pitchFamily="34" charset="0"/>
                <a:ea typeface="Calibri" panose="020F0502020204030204" pitchFamily="34" charset="0"/>
                <a:cs typeface="Times New Roman" panose="02020603050405020304" pitchFamily="18" charset="0"/>
              </a:rPr>
              <a:t>"Francis Pegahmagabow." Canadian Encyclopedia, www.thecanadianencyclopedia.ca/en/article/francis-pegahmagabow.</a:t>
            </a:r>
          </a:p>
          <a:p>
            <a:pPr marL="342900" lvl="0" indent="-342900">
              <a:lnSpc>
                <a:spcPct val="107000"/>
              </a:lnSpc>
              <a:spcAft>
                <a:spcPts val="800"/>
              </a:spcAft>
              <a:buFont typeface="+mj-lt"/>
              <a:buAutoNum type="arabicPeriod"/>
              <a:tabLst>
                <a:tab pos="457200" algn="l"/>
              </a:tabLst>
            </a:pPr>
            <a:r>
              <a:rPr lang="en-CA" sz="1800" dirty="0" err="1">
                <a:effectLst/>
                <a:latin typeface="Calibri" panose="020F0502020204030204" pitchFamily="34" charset="0"/>
                <a:ea typeface="Calibri" panose="020F0502020204030204" pitchFamily="34" charset="0"/>
                <a:cs typeface="Times New Roman" panose="02020603050405020304" pitchFamily="18" charset="0"/>
              </a:rPr>
              <a:t>Loney</a:t>
            </a:r>
            <a:r>
              <a:rPr lang="en-CA" sz="1800" dirty="0">
                <a:effectLst/>
                <a:latin typeface="Calibri" panose="020F0502020204030204" pitchFamily="34" charset="0"/>
                <a:ea typeface="Calibri" panose="020F0502020204030204" pitchFamily="34" charset="0"/>
                <a:cs typeface="Times New Roman" panose="02020603050405020304" pitchFamily="18" charset="0"/>
              </a:rPr>
              <a:t>, James. "War, Memory, and Indigenous Veterans: A Case Study of Francis Pegahmagabow." </a:t>
            </a:r>
            <a:r>
              <a:rPr lang="en-CA" sz="1800" i="1" dirty="0">
                <a:effectLst/>
                <a:latin typeface="Calibri" panose="020F0502020204030204" pitchFamily="34" charset="0"/>
                <a:ea typeface="Calibri" panose="020F0502020204030204" pitchFamily="34" charset="0"/>
                <a:cs typeface="Times New Roman" panose="02020603050405020304" pitchFamily="18" charset="0"/>
              </a:rPr>
              <a:t>Journal of Indigenous Studies</a:t>
            </a:r>
            <a:r>
              <a:rPr lang="en-CA" sz="1800" dirty="0">
                <a:effectLst/>
                <a:latin typeface="Calibri" panose="020F0502020204030204" pitchFamily="34" charset="0"/>
                <a:ea typeface="Calibri" panose="020F0502020204030204" pitchFamily="34" charset="0"/>
                <a:cs typeface="Times New Roman" panose="02020603050405020304" pitchFamily="18" charset="0"/>
              </a:rPr>
              <a:t>, vol. 12, no. 1, 2022.</a:t>
            </a:r>
          </a:p>
          <a:p>
            <a:pPr marL="0" indent="0">
              <a:buNone/>
            </a:pPr>
            <a:endParaRPr lang="fr-CA" b="1" dirty="0"/>
          </a:p>
        </p:txBody>
      </p:sp>
    </p:spTree>
    <p:extLst>
      <p:ext uri="{BB962C8B-B14F-4D97-AF65-F5344CB8AC3E}">
        <p14:creationId xmlns:p14="http://schemas.microsoft.com/office/powerpoint/2010/main" val="428230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2" name="Rectangle 1031">
            <a:extLst>
              <a:ext uri="{FF2B5EF4-FFF2-40B4-BE49-F238E27FC236}">
                <a16:creationId xmlns:a16="http://schemas.microsoft.com/office/drawing/2014/main" id="{E7218290-08E7-4AB8-8549-F625B01F0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4" name="Rectangle 1033">
            <a:extLst>
              <a:ext uri="{FF2B5EF4-FFF2-40B4-BE49-F238E27FC236}">
                <a16:creationId xmlns:a16="http://schemas.microsoft.com/office/drawing/2014/main" id="{A013B667-FDBE-FFE7-B746-A933187E69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407622"/>
            <a:ext cx="12191999" cy="5453467"/>
          </a:xfrm>
          <a:prstGeom prst="rect">
            <a:avLst/>
          </a:prstGeom>
          <a:gradFill>
            <a:gsLst>
              <a:gs pos="14000">
                <a:schemeClr val="accent1">
                  <a:lumMod val="60000"/>
                  <a:lumOff val="40000"/>
                  <a:alpha val="0"/>
                </a:schemeClr>
              </a:gs>
              <a:gs pos="92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7ADDFDB-1417-9566-EEA0-4A728DFEB048}"/>
              </a:ext>
            </a:extLst>
          </p:cNvPr>
          <p:cNvSpPr>
            <a:spLocks noGrp="1"/>
          </p:cNvSpPr>
          <p:nvPr>
            <p:ph idx="1"/>
          </p:nvPr>
        </p:nvSpPr>
        <p:spPr>
          <a:xfrm>
            <a:off x="952500" y="2285997"/>
            <a:ext cx="4977245" cy="3890965"/>
          </a:xfrm>
        </p:spPr>
        <p:txBody>
          <a:bodyPr>
            <a:normAutofit/>
          </a:bodyPr>
          <a:lstStyle/>
          <a:p>
            <a:pPr marL="0" indent="0">
              <a:buNone/>
            </a:pPr>
            <a:r>
              <a:rPr lang="fr-CA" sz="2000" dirty="0">
                <a:effectLst/>
                <a:latin typeface="Times New Roman" panose="02020603050405020304" pitchFamily="18" charset="0"/>
                <a:ea typeface="Calibri" panose="020F0502020204030204" pitchFamily="34" charset="0"/>
                <a:cs typeface="Times New Roman" panose="02020603050405020304" pitchFamily="18" charset="0"/>
              </a:rPr>
              <a:t>Francis Pegahmagabow, est une figure remarquable de l’histoire canadienne. Né en 1891 dans la réserve indienne de Parry Island en Ontario, Pegahmagabow était un membre de la Première Nation </a:t>
            </a:r>
            <a:r>
              <a:rPr lang="fr-CA" sz="2000" dirty="0" err="1">
                <a:effectLst/>
                <a:latin typeface="Times New Roman" panose="02020603050405020304" pitchFamily="18" charset="0"/>
                <a:ea typeface="Calibri" panose="020F0502020204030204" pitchFamily="34" charset="0"/>
                <a:cs typeface="Times New Roman" panose="02020603050405020304" pitchFamily="18" charset="0"/>
              </a:rPr>
              <a:t>Odawa</a:t>
            </a:r>
            <a:r>
              <a:rPr lang="fr-CA" sz="2000" dirty="0">
                <a:effectLst/>
                <a:latin typeface="Times New Roman" panose="02020603050405020304" pitchFamily="18" charset="0"/>
                <a:ea typeface="Calibri" panose="020F0502020204030204" pitchFamily="34" charset="0"/>
                <a:cs typeface="Times New Roman" panose="02020603050405020304" pitchFamily="18" charset="0"/>
              </a:rPr>
              <a:t> et il est devenu l’un des soldats autochtones les plus décorés du Canada pendant la Première Guerre mondiale.</a:t>
            </a:r>
            <a:endParaRPr lang="en-C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fr-CA" dirty="0"/>
          </a:p>
        </p:txBody>
      </p:sp>
      <p:sp>
        <p:nvSpPr>
          <p:cNvPr id="1036" name="Freeform: Shape 1035">
            <a:extLst>
              <a:ext uri="{FF2B5EF4-FFF2-40B4-BE49-F238E27FC236}">
                <a16:creationId xmlns:a16="http://schemas.microsoft.com/office/drawing/2014/main" id="{F086E331-35B6-B3DF-6734-407ACD078B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8058" y="1250342"/>
            <a:ext cx="4357316" cy="4357316"/>
          </a:xfrm>
          <a:custGeom>
            <a:avLst/>
            <a:gdLst>
              <a:gd name="connsiteX0" fmla="*/ 2178658 w 4357316"/>
              <a:gd name="connsiteY0" fmla="*/ 0 h 4357316"/>
              <a:gd name="connsiteX1" fmla="*/ 4357316 w 4357316"/>
              <a:gd name="connsiteY1" fmla="*/ 2178658 h 4357316"/>
              <a:gd name="connsiteX2" fmla="*/ 2178658 w 4357316"/>
              <a:gd name="connsiteY2" fmla="*/ 4357316 h 4357316"/>
              <a:gd name="connsiteX3" fmla="*/ 0 w 4357316"/>
              <a:gd name="connsiteY3" fmla="*/ 2178658 h 4357316"/>
              <a:gd name="connsiteX4" fmla="*/ 2178658 w 4357316"/>
              <a:gd name="connsiteY4" fmla="*/ 0 h 4357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Most decorated Aboriginal soldier ...">
            <a:extLst>
              <a:ext uri="{FF2B5EF4-FFF2-40B4-BE49-F238E27FC236}">
                <a16:creationId xmlns:a16="http://schemas.microsoft.com/office/drawing/2014/main" id="{1F8C4026-E7CF-D956-3C62-4936449A25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8964" b="36431"/>
          <a:stretch/>
        </p:blipFill>
        <p:spPr bwMode="auto">
          <a:xfrm>
            <a:off x="7809682" y="2114339"/>
            <a:ext cx="2629336" cy="26293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972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3DAD064D-86F0-42ED-B520-9968985791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8E96BFD4-44B0-5C43-0FE6-AE8623F97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9"/>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AAADED-DE73-6D46-7D9E-9704714A29AD}"/>
              </a:ext>
            </a:extLst>
          </p:cNvPr>
          <p:cNvSpPr>
            <a:spLocks noGrp="1"/>
          </p:cNvSpPr>
          <p:nvPr>
            <p:ph type="title"/>
          </p:nvPr>
        </p:nvSpPr>
        <p:spPr>
          <a:xfrm>
            <a:off x="952500" y="723901"/>
            <a:ext cx="4357316" cy="1181100"/>
          </a:xfrm>
        </p:spPr>
        <p:txBody>
          <a:bodyPr>
            <a:normAutofit/>
          </a:bodyPr>
          <a:lstStyle/>
          <a:p>
            <a:r>
              <a:rPr lang="fr-CA">
                <a:effectLst/>
                <a:latin typeface="Calibri" panose="020F0502020204030204" pitchFamily="34" charset="0"/>
                <a:ea typeface="Calibri" panose="020F0502020204030204" pitchFamily="34" charset="0"/>
                <a:cs typeface="Times New Roman" panose="02020603050405020304" pitchFamily="18" charset="0"/>
              </a:rPr>
              <a:t>Jeunesse </a:t>
            </a:r>
            <a:br>
              <a:rPr lang="en-CA">
                <a:effectLst/>
                <a:latin typeface="Calibri" panose="020F0502020204030204" pitchFamily="34" charset="0"/>
                <a:ea typeface="Calibri" panose="020F0502020204030204" pitchFamily="34" charset="0"/>
                <a:cs typeface="Times New Roman" panose="02020603050405020304" pitchFamily="18" charset="0"/>
              </a:rPr>
            </a:br>
            <a:endParaRPr lang="fr-CA" dirty="0"/>
          </a:p>
        </p:txBody>
      </p:sp>
      <p:sp>
        <p:nvSpPr>
          <p:cNvPr id="3" name="Content Placeholder 2">
            <a:extLst>
              <a:ext uri="{FF2B5EF4-FFF2-40B4-BE49-F238E27FC236}">
                <a16:creationId xmlns:a16="http://schemas.microsoft.com/office/drawing/2014/main" id="{7BDF785D-EE08-DFE9-6E03-F11E88A14D0C}"/>
              </a:ext>
            </a:extLst>
          </p:cNvPr>
          <p:cNvSpPr>
            <a:spLocks noGrp="1"/>
          </p:cNvSpPr>
          <p:nvPr>
            <p:ph idx="1"/>
          </p:nvPr>
        </p:nvSpPr>
        <p:spPr>
          <a:xfrm>
            <a:off x="952500" y="2285997"/>
            <a:ext cx="4191000" cy="3890965"/>
          </a:xfrm>
        </p:spPr>
        <p:txBody>
          <a:bodyPr>
            <a:normAutofit fontScale="92500" lnSpcReduction="20000"/>
          </a:bodyPr>
          <a:lstStyle/>
          <a:p>
            <a:pPr marL="0" indent="0">
              <a:buNone/>
            </a:pPr>
            <a:r>
              <a:rPr lang="fr-CA" sz="2200" dirty="0">
                <a:effectLst/>
                <a:latin typeface="Times New Roman" panose="02020603050405020304" pitchFamily="18" charset="0"/>
                <a:ea typeface="Calibri" panose="020F0502020204030204" pitchFamily="34" charset="0"/>
                <a:cs typeface="Times New Roman" panose="02020603050405020304" pitchFamily="18" charset="0"/>
              </a:rPr>
              <a:t>Francis Pegahmagabow a grandi dans une communauté autochtone traditionnelle, où il a appris les coutumes de son peuple, notamment la chasse et le pistage. Cette formation a été utile sur le champ de bataille. En 1914, il s’est enrôlé dans le Corps expéditionnaire canadien et a rejoint le 1er Bataillon, où il s’est rapidement distingué non seulement comme soldat, mais aussi comme tireur d’élite et éclaireur compétent.</a:t>
            </a:r>
            <a:endParaRPr lang="en-CA"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fr-CA" dirty="0"/>
          </a:p>
        </p:txBody>
      </p:sp>
      <p:sp>
        <p:nvSpPr>
          <p:cNvPr id="2059" name="Rectangle 2058">
            <a:extLst>
              <a:ext uri="{FF2B5EF4-FFF2-40B4-BE49-F238E27FC236}">
                <a16:creationId xmlns:a16="http://schemas.microsoft.com/office/drawing/2014/main" id="{8425A08A-6B40-CDA2-874C-CBD30AB4C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2521332"/>
            <a:ext cx="6110048" cy="4339757"/>
          </a:xfrm>
          <a:prstGeom prst="rect">
            <a:avLst/>
          </a:prstGeom>
          <a:gradFill>
            <a:gsLst>
              <a:gs pos="14000">
                <a:schemeClr val="accent1">
                  <a:lumMod val="60000"/>
                  <a:lumOff val="40000"/>
                  <a:alpha val="0"/>
                </a:schemeClr>
              </a:gs>
              <a:gs pos="92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WWI HERO GETS FUNDING BOOST ...">
            <a:extLst>
              <a:ext uri="{FF2B5EF4-FFF2-40B4-BE49-F238E27FC236}">
                <a16:creationId xmlns:a16="http://schemas.microsoft.com/office/drawing/2014/main" id="{284779E5-EA62-1022-FD3F-768029665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412" r="19715" b="2"/>
          <a:stretch/>
        </p:blipFill>
        <p:spPr bwMode="auto">
          <a:xfrm>
            <a:off x="6965341" y="1250342"/>
            <a:ext cx="4357316" cy="4357316"/>
          </a:xfrm>
          <a:custGeom>
            <a:avLst/>
            <a:gdLst/>
            <a:ahLst/>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4419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6" name="Rectangle 3085">
            <a:extLst>
              <a:ext uri="{FF2B5EF4-FFF2-40B4-BE49-F238E27FC236}">
                <a16:creationId xmlns:a16="http://schemas.microsoft.com/office/drawing/2014/main" id="{D70BC64E-B094-49DE-BD9C-DB662FCF59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1003CF-7B36-8789-25A5-AAC7B3C2BC29}"/>
              </a:ext>
            </a:extLst>
          </p:cNvPr>
          <p:cNvSpPr>
            <a:spLocks noGrp="1"/>
          </p:cNvSpPr>
          <p:nvPr>
            <p:ph type="title"/>
          </p:nvPr>
        </p:nvSpPr>
        <p:spPr>
          <a:xfrm>
            <a:off x="923003" y="541856"/>
            <a:ext cx="4417522" cy="1181100"/>
          </a:xfrm>
        </p:spPr>
        <p:txBody>
          <a:bodyPr>
            <a:normAutofit/>
          </a:bodyPr>
          <a:lstStyle/>
          <a:p>
            <a:r>
              <a:rPr lang="fr-CA" dirty="0">
                <a:effectLst/>
                <a:latin typeface="Calibri" panose="020F0502020204030204" pitchFamily="34" charset="0"/>
                <a:ea typeface="Calibri" panose="020F0502020204030204" pitchFamily="34" charset="0"/>
                <a:cs typeface="Times New Roman" panose="02020603050405020304" pitchFamily="18" charset="0"/>
              </a:rPr>
              <a:t>Service militaire </a:t>
            </a:r>
            <a:br>
              <a:rPr lang="en-CA" dirty="0">
                <a:effectLst/>
                <a:latin typeface="Calibri" panose="020F0502020204030204" pitchFamily="34" charset="0"/>
                <a:ea typeface="Calibri" panose="020F0502020204030204" pitchFamily="34" charset="0"/>
                <a:cs typeface="Times New Roman" panose="02020603050405020304" pitchFamily="18" charset="0"/>
              </a:rPr>
            </a:br>
            <a:endParaRPr lang="fr-CA" dirty="0"/>
          </a:p>
        </p:txBody>
      </p:sp>
      <p:sp>
        <p:nvSpPr>
          <p:cNvPr id="3088" name="Rectangle 3087">
            <a:extLst>
              <a:ext uri="{FF2B5EF4-FFF2-40B4-BE49-F238E27FC236}">
                <a16:creationId xmlns:a16="http://schemas.microsoft.com/office/drawing/2014/main" id="{A718E0F5-1EF3-64D6-0802-B7983AC6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37234"/>
            <a:ext cx="12192000" cy="312031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62E40F4-A301-27BB-7667-A38289B8CC5D}"/>
              </a:ext>
            </a:extLst>
          </p:cNvPr>
          <p:cNvSpPr>
            <a:spLocks noGrp="1"/>
          </p:cNvSpPr>
          <p:nvPr>
            <p:ph idx="1"/>
          </p:nvPr>
        </p:nvSpPr>
        <p:spPr>
          <a:xfrm>
            <a:off x="294250" y="1720351"/>
            <a:ext cx="7182182" cy="5034350"/>
          </a:xfrm>
        </p:spPr>
        <p:txBody>
          <a:bodyPr>
            <a:normAutofit lnSpcReduction="10000"/>
          </a:bodyPr>
          <a:lstStyle/>
          <a:p>
            <a:pPr marL="0" indent="0">
              <a:lnSpc>
                <a:spcPct val="110000"/>
              </a:lnSpc>
              <a:buNone/>
            </a:pPr>
            <a:r>
              <a:rPr lang="fr-FR" sz="2000" dirty="0">
                <a:effectLst/>
                <a:latin typeface="Times New Roman" panose="02020603050405020304" pitchFamily="18" charset="0"/>
                <a:ea typeface="Calibri" panose="020F0502020204030204" pitchFamily="34" charset="0"/>
                <a:cs typeface="Times New Roman" panose="02020603050405020304" pitchFamily="18" charset="0"/>
              </a:rPr>
              <a:t>Pegahmagabow a participé à plusieurs batailles clés, notamment la deuxième bataille d'Ypres, la bataille de la Somme et la bataille de </a:t>
            </a:r>
            <a:r>
              <a:rPr lang="fr-FR" sz="2000" dirty="0" err="1">
                <a:effectLst/>
                <a:latin typeface="Times New Roman" panose="02020603050405020304" pitchFamily="18" charset="0"/>
                <a:ea typeface="Calibri" panose="020F0502020204030204" pitchFamily="34" charset="0"/>
                <a:cs typeface="Times New Roman" panose="02020603050405020304" pitchFamily="18" charset="0"/>
              </a:rPr>
              <a:t>Passchendaele</a:t>
            </a:r>
            <a:r>
              <a:rPr lang="fr-FR" sz="2000" dirty="0">
                <a:effectLst/>
                <a:latin typeface="Times New Roman" panose="02020603050405020304" pitchFamily="18" charset="0"/>
                <a:ea typeface="Calibri" panose="020F0502020204030204" pitchFamily="34" charset="0"/>
                <a:cs typeface="Times New Roman" panose="02020603050405020304" pitchFamily="18" charset="0"/>
              </a:rPr>
              <a:t>. Son adresse au tir et sa bravoure exceptionnelles lui ont valu la Médaille militaire et deux barrettes, ce qui en fait l'un des soldats autochtones les plus décorés de l'histoire du Canada. Il était connu pour sa capacité à se déplacer sur les terrains difficiles du front occidental et à recueillir des renseignements cruciaux pour son unité. En plus de ses exploits au combat, les contributions de Pegahmagabow à l'effort de la guerre comprenaient sa maîtrise du combat au corps à corps et ses compétences en reconnaissance. Il était connu pour rapporter des informations vitales sur les positions ennemies, ce qui a souvent fait tourner le cours de la bataille en faveur des forces canadiennes. Son dossier de service met en évidence les contributions extraordinaires des soldats autochtones, souvent négligées dans les histoires militaires plus vastes.</a:t>
            </a:r>
            <a:endParaRPr lang="en-C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buNone/>
            </a:pPr>
            <a:endParaRPr lang="fr-CA" sz="1100" dirty="0"/>
          </a:p>
        </p:txBody>
      </p:sp>
      <p:pic>
        <p:nvPicPr>
          <p:cNvPr id="3074" name="Picture 2" descr="Francis Pegahmagabow | The Canadian ...">
            <a:extLst>
              <a:ext uri="{FF2B5EF4-FFF2-40B4-BE49-F238E27FC236}">
                <a16:creationId xmlns:a16="http://schemas.microsoft.com/office/drawing/2014/main" id="{AA316DFC-44D3-BB9D-F24C-3CFC14C44F0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06660" y="1132406"/>
            <a:ext cx="3323101" cy="4593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8431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D70BC64E-B094-49DE-BD9C-DB662FCF59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5D4013-B680-C074-0356-FA5341BEF439}"/>
              </a:ext>
            </a:extLst>
          </p:cNvPr>
          <p:cNvSpPr>
            <a:spLocks noGrp="1"/>
          </p:cNvSpPr>
          <p:nvPr>
            <p:ph type="title"/>
          </p:nvPr>
        </p:nvSpPr>
        <p:spPr>
          <a:xfrm>
            <a:off x="952500" y="723900"/>
            <a:ext cx="4417522" cy="1181100"/>
          </a:xfrm>
        </p:spPr>
        <p:txBody>
          <a:bodyPr>
            <a:normAutofit/>
          </a:bodyPr>
          <a:lstStyle/>
          <a:p>
            <a:pPr>
              <a:lnSpc>
                <a:spcPct val="110000"/>
              </a:lnSpc>
            </a:pPr>
            <a:r>
              <a:rPr lang="fr-CA" sz="2400">
                <a:latin typeface="Calibri" panose="020F0502020204030204" pitchFamily="34" charset="0"/>
                <a:ea typeface="Calibri" panose="020F0502020204030204" pitchFamily="34" charset="0"/>
                <a:cs typeface="Times New Roman" panose="02020603050405020304" pitchFamily="18" charset="0"/>
              </a:rPr>
              <a:t>v</a:t>
            </a:r>
            <a:r>
              <a:rPr lang="fr-CA" sz="2400">
                <a:effectLst/>
                <a:latin typeface="Calibri" panose="020F0502020204030204" pitchFamily="34" charset="0"/>
                <a:ea typeface="Calibri" panose="020F0502020204030204" pitchFamily="34" charset="0"/>
                <a:cs typeface="Times New Roman" panose="02020603050405020304" pitchFamily="18" charset="0"/>
              </a:rPr>
              <a:t>ie après la guerre </a:t>
            </a:r>
            <a:br>
              <a:rPr lang="en-CA" sz="2400">
                <a:effectLst/>
                <a:latin typeface="Calibri" panose="020F0502020204030204" pitchFamily="34" charset="0"/>
                <a:ea typeface="Calibri" panose="020F0502020204030204" pitchFamily="34" charset="0"/>
                <a:cs typeface="Times New Roman" panose="02020603050405020304" pitchFamily="18" charset="0"/>
              </a:rPr>
            </a:br>
            <a:endParaRPr lang="fr-CA" sz="2400"/>
          </a:p>
        </p:txBody>
      </p:sp>
      <p:sp>
        <p:nvSpPr>
          <p:cNvPr id="4105" name="Rectangle 4104">
            <a:extLst>
              <a:ext uri="{FF2B5EF4-FFF2-40B4-BE49-F238E27FC236}">
                <a16:creationId xmlns:a16="http://schemas.microsoft.com/office/drawing/2014/main" id="{A718E0F5-1EF3-64D6-0802-B7983AC6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37234"/>
            <a:ext cx="12192000" cy="312031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F252E7-00CA-DBD6-3851-F4C046FC0CB7}"/>
              </a:ext>
            </a:extLst>
          </p:cNvPr>
          <p:cNvSpPr>
            <a:spLocks noGrp="1"/>
          </p:cNvSpPr>
          <p:nvPr>
            <p:ph idx="1"/>
          </p:nvPr>
        </p:nvSpPr>
        <p:spPr>
          <a:xfrm>
            <a:off x="309716" y="1905000"/>
            <a:ext cx="5786284" cy="4422057"/>
          </a:xfrm>
        </p:spPr>
        <p:txBody>
          <a:bodyPr>
            <a:noAutofit/>
          </a:bodyPr>
          <a:lstStyle/>
          <a:p>
            <a:pPr marL="0" indent="0">
              <a:lnSpc>
                <a:spcPct val="110000"/>
              </a:lnSpc>
              <a:buNone/>
            </a:pPr>
            <a:r>
              <a:rPr lang="fr-CA" sz="2000" dirty="0">
                <a:effectLst/>
                <a:latin typeface="Times New Roman" panose="02020603050405020304" pitchFamily="18" charset="0"/>
                <a:ea typeface="Calibri" panose="020F0502020204030204" pitchFamily="34" charset="0"/>
                <a:cs typeface="Times New Roman" panose="02020603050405020304" pitchFamily="18" charset="0"/>
              </a:rPr>
              <a:t>Après la guerre, Pegahmagabow est retourné au Canada, où il a dû faire face à des défis. Malgré son statut héroïque, lui et de nombreux autres anciens combattants autochtones ont dû faire face aux effets de la guerre et au manque de reconnaissance pour leur service. Il est devenu un défenseur des droits des autochtones, luttant pour un meilleur traitement des anciens combattants et pour la reconnaissance de la souveraineté autochtone. Il a participé à divers mouvements politiques, notamment l’Union of Ontario </a:t>
            </a:r>
            <a:r>
              <a:rPr lang="fr-CA" sz="2000" dirty="0" err="1">
                <a:effectLst/>
                <a:latin typeface="Times New Roman" panose="02020603050405020304" pitchFamily="18" charset="0"/>
                <a:ea typeface="Calibri" panose="020F0502020204030204" pitchFamily="34" charset="0"/>
                <a:cs typeface="Times New Roman" panose="02020603050405020304" pitchFamily="18" charset="0"/>
              </a:rPr>
              <a:t>Indians</a:t>
            </a:r>
            <a:r>
              <a:rPr lang="fr-CA" sz="2000" dirty="0">
                <a:effectLst/>
                <a:latin typeface="Times New Roman" panose="02020603050405020304" pitchFamily="18" charset="0"/>
                <a:ea typeface="Calibri" panose="020F0502020204030204" pitchFamily="34" charset="0"/>
                <a:cs typeface="Times New Roman" panose="02020603050405020304" pitchFamily="18" charset="0"/>
              </a:rPr>
              <a:t>, et a travaillé sans relâche pour améliorer les conditions de vie des communautés autochtones.</a:t>
            </a:r>
            <a:endParaRPr lang="en-C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0000"/>
              </a:lnSpc>
              <a:buNone/>
            </a:pPr>
            <a:endParaRPr lang="fr-CA" sz="2000" dirty="0"/>
          </a:p>
        </p:txBody>
      </p:sp>
      <p:pic>
        <p:nvPicPr>
          <p:cNvPr id="4098" name="Picture 2" descr="Chief Francis Pegahmagabow, 1889-1952">
            <a:extLst>
              <a:ext uri="{FF2B5EF4-FFF2-40B4-BE49-F238E27FC236}">
                <a16:creationId xmlns:a16="http://schemas.microsoft.com/office/drawing/2014/main" id="{277FBC23-2CDA-7FAB-6B66-3BDF21DC012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28894" y="1132406"/>
            <a:ext cx="3095775" cy="4593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2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6" name="Rectangle 5135">
            <a:extLst>
              <a:ext uri="{FF2B5EF4-FFF2-40B4-BE49-F238E27FC236}">
                <a16:creationId xmlns:a16="http://schemas.microsoft.com/office/drawing/2014/main" id="{D70BC64E-B094-49DE-BD9C-DB662FCF59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80A07D-E375-017A-63D7-0EB5AA38555F}"/>
              </a:ext>
            </a:extLst>
          </p:cNvPr>
          <p:cNvSpPr>
            <a:spLocks noGrp="1"/>
          </p:cNvSpPr>
          <p:nvPr>
            <p:ph type="title"/>
          </p:nvPr>
        </p:nvSpPr>
        <p:spPr>
          <a:xfrm>
            <a:off x="952500" y="723900"/>
            <a:ext cx="4417522" cy="1181100"/>
          </a:xfrm>
        </p:spPr>
        <p:txBody>
          <a:bodyPr>
            <a:normAutofit/>
          </a:bodyPr>
          <a:lstStyle/>
          <a:p>
            <a:r>
              <a:rPr lang="fr-CA">
                <a:effectLst/>
                <a:latin typeface="Calibri" panose="020F0502020204030204" pitchFamily="34" charset="0"/>
                <a:ea typeface="Calibri" panose="020F0502020204030204" pitchFamily="34" charset="0"/>
                <a:cs typeface="Times New Roman" panose="02020603050405020304" pitchFamily="18" charset="0"/>
              </a:rPr>
              <a:t>Héritage</a:t>
            </a:r>
            <a:br>
              <a:rPr lang="en-CA">
                <a:effectLst/>
                <a:latin typeface="Calibri" panose="020F0502020204030204" pitchFamily="34" charset="0"/>
                <a:ea typeface="Calibri" panose="020F0502020204030204" pitchFamily="34" charset="0"/>
                <a:cs typeface="Times New Roman" panose="02020603050405020304" pitchFamily="18" charset="0"/>
              </a:rPr>
            </a:br>
            <a:endParaRPr lang="fr-CA" dirty="0"/>
          </a:p>
        </p:txBody>
      </p:sp>
      <p:sp>
        <p:nvSpPr>
          <p:cNvPr id="5138" name="Rectangle 5137">
            <a:extLst>
              <a:ext uri="{FF2B5EF4-FFF2-40B4-BE49-F238E27FC236}">
                <a16:creationId xmlns:a16="http://schemas.microsoft.com/office/drawing/2014/main" id="{A718E0F5-1EF3-64D6-0802-B7983AC6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37234"/>
            <a:ext cx="12192000" cy="312031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DCCCD0E-5C7C-4AF5-98B3-96E17B00D334}"/>
              </a:ext>
            </a:extLst>
          </p:cNvPr>
          <p:cNvSpPr>
            <a:spLocks noGrp="1"/>
          </p:cNvSpPr>
          <p:nvPr>
            <p:ph idx="1"/>
          </p:nvPr>
        </p:nvSpPr>
        <p:spPr>
          <a:xfrm>
            <a:off x="569042" y="1834629"/>
            <a:ext cx="4800980" cy="4743152"/>
          </a:xfrm>
        </p:spPr>
        <p:txBody>
          <a:bodyPr>
            <a:noAutofit/>
          </a:bodyPr>
          <a:lstStyle/>
          <a:p>
            <a:pPr marL="0" indent="0">
              <a:buNone/>
            </a:pPr>
            <a:r>
              <a:rPr lang="fr-FR" sz="2000" b="0" i="0" dirty="0">
                <a:effectLst/>
                <a:latin typeface="Times New Roman" panose="02020603050405020304" pitchFamily="18" charset="0"/>
                <a:cs typeface="Times New Roman" panose="02020603050405020304" pitchFamily="18" charset="0"/>
              </a:rPr>
              <a:t>L'héritage de Francis </a:t>
            </a:r>
            <a:r>
              <a:rPr lang="fr-FR" sz="2000" i="1" u="none" strike="noStrike" dirty="0">
                <a:effectLst/>
                <a:latin typeface="Times New Roman" panose="02020603050405020304" pitchFamily="18" charset="0"/>
                <a:cs typeface="Times New Roman" panose="02020603050405020304" pitchFamily="18" charset="0"/>
              </a:rPr>
              <a:t>Pegahmagabow</a:t>
            </a:r>
            <a:r>
              <a:rPr lang="fr-FR" sz="2000" i="0" dirty="0">
                <a:effectLst/>
                <a:latin typeface="Times New Roman" panose="02020603050405020304" pitchFamily="18" charset="0"/>
                <a:cs typeface="Times New Roman" panose="02020603050405020304" pitchFamily="18" charset="0"/>
              </a:rPr>
              <a:t> </a:t>
            </a:r>
            <a:r>
              <a:rPr lang="fr-FR" sz="2000" b="0" i="0" dirty="0">
                <a:effectLst/>
                <a:latin typeface="Times New Roman" panose="02020603050405020304" pitchFamily="18" charset="0"/>
                <a:cs typeface="Times New Roman" panose="02020603050405020304" pitchFamily="18" charset="0"/>
              </a:rPr>
              <a:t>s'étend au-delà de son service militaire. Il symbolise la résilience et la force des peuples autochtones du Canada. Son histoire met en lumière les contributions souvent méconnues des soldats autochtones lors des deux guerres mondiales</a:t>
            </a:r>
            <a:r>
              <a:rPr lang="fr-FR" sz="2000" dirty="0">
                <a:latin typeface="Times New Roman" panose="02020603050405020304" pitchFamily="18" charset="0"/>
                <a:cs typeface="Times New Roman" panose="02020603050405020304" pitchFamily="18" charset="0"/>
              </a:rPr>
              <a:t>. </a:t>
            </a:r>
            <a:r>
              <a:rPr lang="fr-FR" sz="2000" b="0" i="0" dirty="0">
                <a:effectLst/>
                <a:latin typeface="Times New Roman" panose="02020603050405020304" pitchFamily="18" charset="0"/>
                <a:cs typeface="Times New Roman" panose="02020603050405020304" pitchFamily="18" charset="0"/>
              </a:rPr>
              <a:t>Aujourd'hui,</a:t>
            </a:r>
            <a:r>
              <a:rPr lang="fr-FR" sz="2000" dirty="0">
                <a:latin typeface="Times New Roman" panose="02020603050405020304" pitchFamily="18" charset="0"/>
                <a:cs typeface="Times New Roman" panose="02020603050405020304" pitchFamily="18" charset="0"/>
              </a:rPr>
              <a:t> </a:t>
            </a:r>
            <a:r>
              <a:rPr lang="fr-FR" sz="2000" i="1" u="none" strike="noStrike" dirty="0">
                <a:effectLst/>
                <a:latin typeface="Times New Roman" panose="02020603050405020304" pitchFamily="18" charset="0"/>
                <a:cs typeface="Times New Roman" panose="02020603050405020304" pitchFamily="18" charset="0"/>
              </a:rPr>
              <a:t>Pegahmagabow</a:t>
            </a:r>
            <a:r>
              <a:rPr lang="fr-FR" sz="2000" i="0" dirty="0">
                <a:effectLst/>
                <a:latin typeface="Times New Roman" panose="02020603050405020304" pitchFamily="18" charset="0"/>
                <a:cs typeface="Times New Roman" panose="02020603050405020304" pitchFamily="18" charset="0"/>
              </a:rPr>
              <a:t> </a:t>
            </a:r>
            <a:r>
              <a:rPr lang="fr-FR" sz="2000" b="0" i="0" dirty="0">
                <a:effectLst/>
                <a:latin typeface="Times New Roman" panose="02020603050405020304" pitchFamily="18" charset="0"/>
                <a:cs typeface="Times New Roman" panose="02020603050405020304" pitchFamily="18" charset="0"/>
              </a:rPr>
              <a:t>est célébré comme un héros et sa vie rappelle les luttes incessantes pour la justice et l'égalité auxquelles sont confrontées les communautés autochtones.</a:t>
            </a:r>
            <a:endParaRPr lang="fr-CA" sz="2000" dirty="0">
              <a:latin typeface="Times New Roman" panose="02020603050405020304" pitchFamily="18" charset="0"/>
              <a:cs typeface="Times New Roman" panose="02020603050405020304" pitchFamily="18" charset="0"/>
            </a:endParaRPr>
          </a:p>
        </p:txBody>
      </p:sp>
      <p:pic>
        <p:nvPicPr>
          <p:cNvPr id="5122" name="Picture 2" descr="Francis Pegahmagabow, unsung WW I hero ...">
            <a:extLst>
              <a:ext uri="{FF2B5EF4-FFF2-40B4-BE49-F238E27FC236}">
                <a16:creationId xmlns:a16="http://schemas.microsoft.com/office/drawing/2014/main" id="{DDA03238-02F6-B13D-1358-0B96E51715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378" r="-2" b="1431"/>
          <a:stretch/>
        </p:blipFill>
        <p:spPr bwMode="auto">
          <a:xfrm>
            <a:off x="6635358" y="1132406"/>
            <a:ext cx="4082847" cy="4593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8147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0" name="Rectangle 1039">
            <a:extLst>
              <a:ext uri="{FF2B5EF4-FFF2-40B4-BE49-F238E27FC236}">
                <a16:creationId xmlns:a16="http://schemas.microsoft.com/office/drawing/2014/main" id="{3DAD064D-86F0-42ED-B520-9968985791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Rectangle 1041">
            <a:extLst>
              <a:ext uri="{FF2B5EF4-FFF2-40B4-BE49-F238E27FC236}">
                <a16:creationId xmlns:a16="http://schemas.microsoft.com/office/drawing/2014/main" id="{8E96BFD4-44B0-5C43-0FE6-AE8623F97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9"/>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2E9886-B486-908A-2A7E-FF31502500A9}"/>
              </a:ext>
            </a:extLst>
          </p:cNvPr>
          <p:cNvSpPr>
            <a:spLocks noGrp="1"/>
          </p:cNvSpPr>
          <p:nvPr>
            <p:ph type="title"/>
          </p:nvPr>
        </p:nvSpPr>
        <p:spPr>
          <a:xfrm>
            <a:off x="952500" y="723901"/>
            <a:ext cx="4357316" cy="1181100"/>
          </a:xfrm>
        </p:spPr>
        <p:txBody>
          <a:bodyPr vert="horz" lIns="91440" tIns="45720" rIns="91440" bIns="45720" rtlCol="0" anchor="b">
            <a:normAutofit/>
          </a:bodyPr>
          <a:lstStyle/>
          <a:p>
            <a:pPr>
              <a:spcAft>
                <a:spcPts val="800"/>
              </a:spcAft>
            </a:pPr>
            <a:r>
              <a:rPr lang="en-US" b="1" kern="1200" cap="all" spc="600" baseline="0">
                <a:solidFill>
                  <a:schemeClr val="tx1"/>
                </a:solidFill>
                <a:effectLst/>
                <a:latin typeface="+mj-lt"/>
                <a:ea typeface="+mj-ea"/>
                <a:cs typeface="+mj-cs"/>
              </a:rPr>
              <a:t>dernières années</a:t>
            </a:r>
          </a:p>
        </p:txBody>
      </p:sp>
      <p:sp>
        <p:nvSpPr>
          <p:cNvPr id="5" name="TextBox 4">
            <a:extLst>
              <a:ext uri="{FF2B5EF4-FFF2-40B4-BE49-F238E27FC236}">
                <a16:creationId xmlns:a16="http://schemas.microsoft.com/office/drawing/2014/main" id="{4BC665D0-802B-382F-C619-F4A6E70AC046}"/>
              </a:ext>
            </a:extLst>
          </p:cNvPr>
          <p:cNvSpPr txBox="1"/>
          <p:nvPr/>
        </p:nvSpPr>
        <p:spPr>
          <a:xfrm>
            <a:off x="952500" y="2285997"/>
            <a:ext cx="4191000" cy="3890965"/>
          </a:xfrm>
          <a:prstGeom prst="rect">
            <a:avLst/>
          </a:prstGeom>
        </p:spPr>
        <p:txBody>
          <a:bodyPr vert="horz" lIns="91440" tIns="45720" rIns="91440" bIns="45720" rtlCol="0">
            <a:noAutofit/>
          </a:bodyPr>
          <a:lstStyle/>
          <a:p>
            <a:pPr>
              <a:lnSpc>
                <a:spcPct val="120000"/>
              </a:lnSpc>
              <a:spcAft>
                <a:spcPts val="800"/>
              </a:spcAft>
            </a:pPr>
            <a:r>
              <a:rPr lang="fr-CA" sz="2000" dirty="0">
                <a:latin typeface="Times New Roman" panose="02020603050405020304" pitchFamily="18" charset="0"/>
                <a:cs typeface="Times New Roman" panose="02020603050405020304" pitchFamily="18" charset="0"/>
              </a:rPr>
              <a:t>Les</a:t>
            </a:r>
            <a:r>
              <a:rPr lang="fr-CA" sz="2000" dirty="0">
                <a:effectLst/>
                <a:latin typeface="Times New Roman" panose="02020603050405020304" pitchFamily="18" charset="0"/>
                <a:cs typeface="Times New Roman" panose="02020603050405020304" pitchFamily="18" charset="0"/>
              </a:rPr>
              <a:t> dernières années la vie de Pegahmagabow ont suscité un regain d’intérêt, les écoles et les organismes communautaires s’efforçant de faire en sorte que son histoire soit commémorée et honorée. Ses contributions sont de plus en plus reconnues dans l’histoire canadienne, contribuant à une meilleure compréhension de la participation des autochtones à l’édification du Canada.</a:t>
            </a:r>
          </a:p>
        </p:txBody>
      </p:sp>
      <p:sp>
        <p:nvSpPr>
          <p:cNvPr id="1044" name="Rectangle 1043">
            <a:extLst>
              <a:ext uri="{FF2B5EF4-FFF2-40B4-BE49-F238E27FC236}">
                <a16:creationId xmlns:a16="http://schemas.microsoft.com/office/drawing/2014/main" id="{8425A08A-6B40-CDA2-874C-CBD30AB4C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2521332"/>
            <a:ext cx="6110048" cy="4339757"/>
          </a:xfrm>
          <a:prstGeom prst="rect">
            <a:avLst/>
          </a:prstGeom>
          <a:gradFill>
            <a:gsLst>
              <a:gs pos="14000">
                <a:schemeClr val="accent1">
                  <a:lumMod val="60000"/>
                  <a:lumOff val="40000"/>
                  <a:alpha val="0"/>
                </a:schemeClr>
              </a:gs>
              <a:gs pos="92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Francis &quot;Peggy&quot; Pegahmagabow - The ...">
            <a:extLst>
              <a:ext uri="{FF2B5EF4-FFF2-40B4-BE49-F238E27FC236}">
                <a16:creationId xmlns:a16="http://schemas.microsoft.com/office/drawing/2014/main" id="{2A5D9909-C120-DB78-B69A-47F2744121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443"/>
          <a:stretch/>
        </p:blipFill>
        <p:spPr bwMode="auto">
          <a:xfrm>
            <a:off x="6965341" y="1250342"/>
            <a:ext cx="4357316" cy="4357316"/>
          </a:xfrm>
          <a:custGeom>
            <a:avLst/>
            <a:gdLst/>
            <a:ahLst/>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18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D70BC64E-B094-49DE-BD9C-DB662FCF59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04CEFC-9EF6-F4C3-EEDD-AB977D9A68BE}"/>
              </a:ext>
            </a:extLst>
          </p:cNvPr>
          <p:cNvSpPr>
            <a:spLocks noGrp="1"/>
          </p:cNvSpPr>
          <p:nvPr>
            <p:ph type="title"/>
          </p:nvPr>
        </p:nvSpPr>
        <p:spPr>
          <a:xfrm>
            <a:off x="952500" y="723900"/>
            <a:ext cx="4417522" cy="1181100"/>
          </a:xfrm>
        </p:spPr>
        <p:txBody>
          <a:bodyPr>
            <a:normAutofit/>
          </a:bodyPr>
          <a:lstStyle/>
          <a:p>
            <a:r>
              <a:rPr lang="fr-CA" dirty="0"/>
              <a:t>Conclusion</a:t>
            </a:r>
          </a:p>
        </p:txBody>
      </p:sp>
      <p:sp>
        <p:nvSpPr>
          <p:cNvPr id="3081" name="Rectangle 3080">
            <a:extLst>
              <a:ext uri="{FF2B5EF4-FFF2-40B4-BE49-F238E27FC236}">
                <a16:creationId xmlns:a16="http://schemas.microsoft.com/office/drawing/2014/main" id="{A718E0F5-1EF3-64D6-0802-B7983AC6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37234"/>
            <a:ext cx="12192000" cy="312031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F6F8F6-FA4D-8198-598B-B258CB89162B}"/>
              </a:ext>
            </a:extLst>
          </p:cNvPr>
          <p:cNvSpPr>
            <a:spLocks noGrp="1"/>
          </p:cNvSpPr>
          <p:nvPr>
            <p:ph idx="1"/>
          </p:nvPr>
        </p:nvSpPr>
        <p:spPr>
          <a:xfrm>
            <a:off x="952500" y="2285997"/>
            <a:ext cx="4417522" cy="3890965"/>
          </a:xfrm>
        </p:spPr>
        <p:txBody>
          <a:bodyPr>
            <a:normAutofit/>
          </a:bodyPr>
          <a:lstStyle/>
          <a:p>
            <a:pPr marL="0" indent="0">
              <a:buNone/>
            </a:pPr>
            <a:r>
              <a:rPr lang="fr-CA" sz="2000" dirty="0">
                <a:effectLst/>
                <a:latin typeface="Times New Roman" panose="02020603050405020304" pitchFamily="18" charset="0"/>
                <a:ea typeface="Calibri" panose="020F0502020204030204" pitchFamily="34" charset="0"/>
                <a:cs typeface="Times New Roman" panose="02020603050405020304" pitchFamily="18" charset="0"/>
              </a:rPr>
              <a:t>En conclusion, Francis Pegahmagabow n’est pas seulement un héros de guerre ; il est un symbole de résilience, de défense des droits et de lutte continue pour les droits des autochtones. En nous souvenant de ses contributions, nous honorons non seulement son héritage, mais aussi les sacrifices de tous les anciens combattants autochtones qui ont servi leur pays. </a:t>
            </a:r>
            <a:endParaRPr lang="fr-CA" sz="2000" dirty="0">
              <a:latin typeface="Times New Roman" panose="02020603050405020304" pitchFamily="18" charset="0"/>
              <a:cs typeface="Times New Roman" panose="02020603050405020304" pitchFamily="18" charset="0"/>
            </a:endParaRPr>
          </a:p>
        </p:txBody>
      </p:sp>
      <p:pic>
        <p:nvPicPr>
          <p:cNvPr id="3074" name="Picture 2" descr="Francis Pegahmagabow – Je me souviens">
            <a:extLst>
              <a:ext uri="{FF2B5EF4-FFF2-40B4-BE49-F238E27FC236}">
                <a16:creationId xmlns:a16="http://schemas.microsoft.com/office/drawing/2014/main" id="{09EC2B57-F679-D5F7-0507-07CF881D8AF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80187" y="1132406"/>
            <a:ext cx="4593188" cy="4593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9092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F5258B98-3BD5-0A20-B0E7-944EAEB2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10612"/>
            <a:ext cx="12192000" cy="334738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57" name="Straight Connector 2056">
            <a:extLst>
              <a:ext uri="{FF2B5EF4-FFF2-40B4-BE49-F238E27FC236}">
                <a16:creationId xmlns:a16="http://schemas.microsoft.com/office/drawing/2014/main" id="{1C74AEE6-9CA7-5247-DC34-99634247DF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059" name="Rectangle 2058">
            <a:extLst>
              <a:ext uri="{FF2B5EF4-FFF2-40B4-BE49-F238E27FC236}">
                <a16:creationId xmlns:a16="http://schemas.microsoft.com/office/drawing/2014/main" id="{0760E4C7-47B8-4356-ABCA-CC9C79E2D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Freeform: Shape 2060">
            <a:extLst>
              <a:ext uri="{FF2B5EF4-FFF2-40B4-BE49-F238E27FC236}">
                <a16:creationId xmlns:a16="http://schemas.microsoft.com/office/drawing/2014/main" id="{D80228E6-18B1-B562-27EA-5DCA23F087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342" y="1245304"/>
            <a:ext cx="4357316" cy="4357316"/>
          </a:xfrm>
          <a:custGeom>
            <a:avLst/>
            <a:gdLst>
              <a:gd name="connsiteX0" fmla="*/ 2178658 w 4357316"/>
              <a:gd name="connsiteY0" fmla="*/ 0 h 4357316"/>
              <a:gd name="connsiteX1" fmla="*/ 4357316 w 4357316"/>
              <a:gd name="connsiteY1" fmla="*/ 2178658 h 4357316"/>
              <a:gd name="connsiteX2" fmla="*/ 2178658 w 4357316"/>
              <a:gd name="connsiteY2" fmla="*/ 4357316 h 4357316"/>
              <a:gd name="connsiteX3" fmla="*/ 0 w 4357316"/>
              <a:gd name="connsiteY3" fmla="*/ 2178658 h 4357316"/>
              <a:gd name="connsiteX4" fmla="*/ 2178658 w 4357316"/>
              <a:gd name="connsiteY4" fmla="*/ 0 h 4357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7316" h="4357316">
                <a:moveTo>
                  <a:pt x="2178658" y="0"/>
                </a:moveTo>
                <a:cubicBezTo>
                  <a:pt x="3381898" y="0"/>
                  <a:pt x="4357316" y="975418"/>
                  <a:pt x="4357316" y="2178658"/>
                </a:cubicBezTo>
                <a:cubicBezTo>
                  <a:pt x="4357316" y="3381898"/>
                  <a:pt x="3381898" y="4357316"/>
                  <a:pt x="2178658" y="4357316"/>
                </a:cubicBezTo>
                <a:cubicBezTo>
                  <a:pt x="975418" y="4357316"/>
                  <a:pt x="0" y="3381898"/>
                  <a:pt x="0" y="2178658"/>
                </a:cubicBezTo>
                <a:cubicBezTo>
                  <a:pt x="0" y="975418"/>
                  <a:pt x="975418" y="0"/>
                  <a:pt x="2178658" y="0"/>
                </a:cubicBezTo>
                <a:close/>
              </a:path>
            </a:pathLst>
          </a:custGeom>
          <a:gradFill>
            <a:gsLst>
              <a:gs pos="0">
                <a:schemeClr val="accent1">
                  <a:lumMod val="60000"/>
                  <a:lumOff val="40000"/>
                  <a:alpha val="0"/>
                </a:schemeClr>
              </a:gs>
              <a:gs pos="7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572E7AE-0CE2-1CAD-C3C6-C77A4690F44B}"/>
              </a:ext>
            </a:extLst>
          </p:cNvPr>
          <p:cNvSpPr>
            <a:spLocks noGrp="1"/>
          </p:cNvSpPr>
          <p:nvPr>
            <p:ph type="title"/>
          </p:nvPr>
        </p:nvSpPr>
        <p:spPr>
          <a:xfrm>
            <a:off x="1140573" y="2611530"/>
            <a:ext cx="3814854" cy="1459453"/>
          </a:xfrm>
        </p:spPr>
        <p:txBody>
          <a:bodyPr vert="horz" lIns="91440" tIns="45720" rIns="91440" bIns="45720" rtlCol="0" anchor="b">
            <a:noAutofit/>
          </a:bodyPr>
          <a:lstStyle/>
          <a:p>
            <a:pPr algn="ctr"/>
            <a:r>
              <a:rPr lang="en-US" sz="10000" dirty="0">
                <a:solidFill>
                  <a:srgbClr val="000000"/>
                </a:solidFill>
              </a:rPr>
              <a:t>La fin</a:t>
            </a:r>
          </a:p>
        </p:txBody>
      </p:sp>
      <p:pic>
        <p:nvPicPr>
          <p:cNvPr id="2050" name="Picture 2" descr="Chief Francis Pegahmagabow, 1889-1952">
            <a:extLst>
              <a:ext uri="{FF2B5EF4-FFF2-40B4-BE49-F238E27FC236}">
                <a16:creationId xmlns:a16="http://schemas.microsoft.com/office/drawing/2014/main" id="{5CE562EC-86A3-C94A-C87A-FF5DBA08BFC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64698" y="756961"/>
            <a:ext cx="3595077" cy="5334001"/>
          </a:xfrm>
          <a:prstGeom prst="rect">
            <a:avLst/>
          </a:prstGeom>
          <a:noFill/>
          <a:extLst>
            <a:ext uri="{909E8E84-426E-40DD-AFC4-6F175D3DCCD1}">
              <a14:hiddenFill xmlns:a14="http://schemas.microsoft.com/office/drawing/2010/main">
                <a:solidFill>
                  <a:srgbClr val="FFFFFF"/>
                </a:solidFill>
              </a14:hiddenFill>
            </a:ext>
          </a:extLst>
        </p:spPr>
      </p:pic>
      <p:cxnSp>
        <p:nvCxnSpPr>
          <p:cNvPr id="2063" name="Straight Connector 2062">
            <a:extLst>
              <a:ext uri="{FF2B5EF4-FFF2-40B4-BE49-F238E27FC236}">
                <a16:creationId xmlns:a16="http://schemas.microsoft.com/office/drawing/2014/main" id="{6C627FBB-F6B5-B421-7967-9DE1D453EE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62423" y="3951426"/>
            <a:ext cx="971155" cy="0"/>
          </a:xfrm>
          <a:prstGeom prst="line">
            <a:avLst/>
          </a:prstGeom>
          <a:ln w="3175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8804609"/>
      </p:ext>
    </p:extLst>
  </p:cSld>
  <p:clrMapOvr>
    <a:masterClrMapping/>
  </p:clrMapOvr>
</p:sld>
</file>

<file path=ppt/theme/theme1.xml><?xml version="1.0" encoding="utf-8"?>
<a:theme xmlns:a="http://schemas.openxmlformats.org/drawingml/2006/main" name="AfterglowVTI">
  <a:themeElements>
    <a:clrScheme name="Custom 7">
      <a:dk1>
        <a:sysClr val="windowText" lastClr="000000"/>
      </a:dk1>
      <a:lt1>
        <a:sysClr val="window" lastClr="FFFFFF"/>
      </a:lt1>
      <a:dk2>
        <a:srgbClr val="0A2E36"/>
      </a:dk2>
      <a:lt2>
        <a:srgbClr val="E7E6E6"/>
      </a:lt2>
      <a:accent1>
        <a:srgbClr val="188659"/>
      </a:accent1>
      <a:accent2>
        <a:srgbClr val="A3A300"/>
      </a:accent2>
      <a:accent3>
        <a:srgbClr val="00ADA8"/>
      </a:accent3>
      <a:accent4>
        <a:srgbClr val="EA0440"/>
      </a:accent4>
      <a:accent5>
        <a:srgbClr val="92278F"/>
      </a:accent5>
      <a:accent6>
        <a:srgbClr val="E15BC1"/>
      </a:accent6>
      <a:hlink>
        <a:srgbClr val="188659"/>
      </a:hlink>
      <a:folHlink>
        <a:srgbClr val="EA0440"/>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terglowVTI" id="{804DBEB7-1920-4C72-A0CB-091339F1875F}" vid="{D4C59F5A-9ECA-4C96-BDFD-0606A75324E3}"/>
    </a:ext>
  </a:extLst>
</a:theme>
</file>

<file path=docProps/app.xml><?xml version="1.0" encoding="utf-8"?>
<Properties xmlns="http://schemas.openxmlformats.org/officeDocument/2006/extended-properties" xmlns:vt="http://schemas.openxmlformats.org/officeDocument/2006/docPropsVTypes">
  <TotalTime>5555</TotalTime>
  <Words>752</Words>
  <Application>Microsoft Office PowerPoint</Application>
  <PresentationFormat>Widescreen</PresentationFormat>
  <Paragraphs>24</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Publico</vt:lpstr>
      <vt:lpstr>Times New Roman</vt:lpstr>
      <vt:lpstr>Trade Gothic Next Cond</vt:lpstr>
      <vt:lpstr>Trade Gothic Next Light</vt:lpstr>
      <vt:lpstr>AfterglowVTI</vt:lpstr>
      <vt:lpstr>   Francis Pegahmagabow</vt:lpstr>
      <vt:lpstr>PowerPoint Presentation</vt:lpstr>
      <vt:lpstr>Jeunesse  </vt:lpstr>
      <vt:lpstr>Service militaire  </vt:lpstr>
      <vt:lpstr>vie après la guerre  </vt:lpstr>
      <vt:lpstr>Héritage </vt:lpstr>
      <vt:lpstr>dernières années</vt:lpstr>
      <vt:lpstr>Conclusion</vt:lpstr>
      <vt:lpstr>La fin</vt:lpstr>
      <vt:lpstr>Bibliographie </vt:lpstr>
    </vt:vector>
  </TitlesOfParts>
  <Company>HWDSB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Viktoria Szombath</dc:creator>
  <cp:lastModifiedBy>Viktoria Szombath</cp:lastModifiedBy>
  <cp:revision>1</cp:revision>
  <dcterms:created xsi:type="dcterms:W3CDTF">2024-09-18T14:39:17Z</dcterms:created>
  <dcterms:modified xsi:type="dcterms:W3CDTF">2024-09-27T15:49:56Z</dcterms:modified>
</cp:coreProperties>
</file>