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57" r:id="rId3"/>
    <p:sldId id="258" r:id="rId4"/>
    <p:sldId id="259" r:id="rId5"/>
    <p:sldId id="264" r:id="rId6"/>
    <p:sldId id="260" r:id="rId7"/>
    <p:sldId id="261" r:id="rId8"/>
    <p:sldId id="265" r:id="rId9"/>
    <p:sldId id="26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8CE14-646E-652B-B01E-D539932D593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7D7042-FFC1-54A1-5EA1-D689089647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1FA5277-4F8B-DA02-C78D-1515A4D70B34}"/>
              </a:ext>
            </a:extLst>
          </p:cNvPr>
          <p:cNvSpPr>
            <a:spLocks noGrp="1"/>
          </p:cNvSpPr>
          <p:nvPr>
            <p:ph type="dt" sz="half" idx="10"/>
          </p:nvPr>
        </p:nvSpPr>
        <p:spPr/>
        <p:txBody>
          <a:bodyPr/>
          <a:lstStyle/>
          <a:p>
            <a:fld id="{AF0B887F-C336-B44E-BBF9-55871035B31D}" type="datetimeFigureOut">
              <a:rPr lang="en-US" smtClean="0"/>
              <a:t>9/15/23</a:t>
            </a:fld>
            <a:endParaRPr lang="en-US"/>
          </a:p>
        </p:txBody>
      </p:sp>
      <p:sp>
        <p:nvSpPr>
          <p:cNvPr id="5" name="Footer Placeholder 4">
            <a:extLst>
              <a:ext uri="{FF2B5EF4-FFF2-40B4-BE49-F238E27FC236}">
                <a16:creationId xmlns:a16="http://schemas.microsoft.com/office/drawing/2014/main" id="{FC2C4ABF-BF98-B8A2-8213-5E92AD56BF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2D9540-95F9-1E00-6C74-6F44633D9758}"/>
              </a:ext>
            </a:extLst>
          </p:cNvPr>
          <p:cNvSpPr>
            <a:spLocks noGrp="1"/>
          </p:cNvSpPr>
          <p:nvPr>
            <p:ph type="sldNum" sz="quarter" idx="12"/>
          </p:nvPr>
        </p:nvSpPr>
        <p:spPr/>
        <p:txBody>
          <a:bodyPr/>
          <a:lstStyle/>
          <a:p>
            <a:fld id="{414B2490-D191-3646-A840-449F618CE72C}" type="slidenum">
              <a:rPr lang="en-US" smtClean="0"/>
              <a:t>‹#›</a:t>
            </a:fld>
            <a:endParaRPr lang="en-US"/>
          </a:p>
        </p:txBody>
      </p:sp>
    </p:spTree>
    <p:extLst>
      <p:ext uri="{BB962C8B-B14F-4D97-AF65-F5344CB8AC3E}">
        <p14:creationId xmlns:p14="http://schemas.microsoft.com/office/powerpoint/2010/main" val="641432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5A17E-E7FC-38B2-D8F0-14C432984C1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F30DAB0-E28B-5724-8D0B-21C0BA659A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7B24DF-56E6-8212-D8AD-3C567569B521}"/>
              </a:ext>
            </a:extLst>
          </p:cNvPr>
          <p:cNvSpPr>
            <a:spLocks noGrp="1"/>
          </p:cNvSpPr>
          <p:nvPr>
            <p:ph type="dt" sz="half" idx="10"/>
          </p:nvPr>
        </p:nvSpPr>
        <p:spPr/>
        <p:txBody>
          <a:bodyPr/>
          <a:lstStyle/>
          <a:p>
            <a:fld id="{AF0B887F-C336-B44E-BBF9-55871035B31D}" type="datetimeFigureOut">
              <a:rPr lang="en-US" smtClean="0"/>
              <a:t>9/15/23</a:t>
            </a:fld>
            <a:endParaRPr lang="en-US"/>
          </a:p>
        </p:txBody>
      </p:sp>
      <p:sp>
        <p:nvSpPr>
          <p:cNvPr id="5" name="Footer Placeholder 4">
            <a:extLst>
              <a:ext uri="{FF2B5EF4-FFF2-40B4-BE49-F238E27FC236}">
                <a16:creationId xmlns:a16="http://schemas.microsoft.com/office/drawing/2014/main" id="{22B80B36-CD5C-EDD8-22EB-8F4C61D344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BD4EE2-7E5D-6010-7E3F-ADB1ED55CD09}"/>
              </a:ext>
            </a:extLst>
          </p:cNvPr>
          <p:cNvSpPr>
            <a:spLocks noGrp="1"/>
          </p:cNvSpPr>
          <p:nvPr>
            <p:ph type="sldNum" sz="quarter" idx="12"/>
          </p:nvPr>
        </p:nvSpPr>
        <p:spPr/>
        <p:txBody>
          <a:bodyPr/>
          <a:lstStyle/>
          <a:p>
            <a:fld id="{414B2490-D191-3646-A840-449F618CE72C}" type="slidenum">
              <a:rPr lang="en-US" smtClean="0"/>
              <a:t>‹#›</a:t>
            </a:fld>
            <a:endParaRPr lang="en-US"/>
          </a:p>
        </p:txBody>
      </p:sp>
    </p:spTree>
    <p:extLst>
      <p:ext uri="{BB962C8B-B14F-4D97-AF65-F5344CB8AC3E}">
        <p14:creationId xmlns:p14="http://schemas.microsoft.com/office/powerpoint/2010/main" val="1802510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BF19C1-CD13-3C3D-4161-42CE92E6668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41687CA-F0F7-6574-BA83-993046FA8C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18DBA3-9C90-D409-F6A7-ACB85C64EB9D}"/>
              </a:ext>
            </a:extLst>
          </p:cNvPr>
          <p:cNvSpPr>
            <a:spLocks noGrp="1"/>
          </p:cNvSpPr>
          <p:nvPr>
            <p:ph type="dt" sz="half" idx="10"/>
          </p:nvPr>
        </p:nvSpPr>
        <p:spPr/>
        <p:txBody>
          <a:bodyPr/>
          <a:lstStyle/>
          <a:p>
            <a:fld id="{AF0B887F-C336-B44E-BBF9-55871035B31D}" type="datetimeFigureOut">
              <a:rPr lang="en-US" smtClean="0"/>
              <a:t>9/15/23</a:t>
            </a:fld>
            <a:endParaRPr lang="en-US"/>
          </a:p>
        </p:txBody>
      </p:sp>
      <p:sp>
        <p:nvSpPr>
          <p:cNvPr id="5" name="Footer Placeholder 4">
            <a:extLst>
              <a:ext uri="{FF2B5EF4-FFF2-40B4-BE49-F238E27FC236}">
                <a16:creationId xmlns:a16="http://schemas.microsoft.com/office/drawing/2014/main" id="{E1042A87-1A2A-1210-F125-7505383DE0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91C522-0D15-9C72-2132-7EB2E3A613DE}"/>
              </a:ext>
            </a:extLst>
          </p:cNvPr>
          <p:cNvSpPr>
            <a:spLocks noGrp="1"/>
          </p:cNvSpPr>
          <p:nvPr>
            <p:ph type="sldNum" sz="quarter" idx="12"/>
          </p:nvPr>
        </p:nvSpPr>
        <p:spPr/>
        <p:txBody>
          <a:bodyPr/>
          <a:lstStyle/>
          <a:p>
            <a:fld id="{414B2490-D191-3646-A840-449F618CE72C}" type="slidenum">
              <a:rPr lang="en-US" smtClean="0"/>
              <a:t>‹#›</a:t>
            </a:fld>
            <a:endParaRPr lang="en-US"/>
          </a:p>
        </p:txBody>
      </p:sp>
    </p:spTree>
    <p:extLst>
      <p:ext uri="{BB962C8B-B14F-4D97-AF65-F5344CB8AC3E}">
        <p14:creationId xmlns:p14="http://schemas.microsoft.com/office/powerpoint/2010/main" val="3957176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60C88-B5A5-814A-9B93-53EEF0E3B5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AD8BC7-8A16-8ED3-818A-62CC254C25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797781-CD70-D361-7D18-5D0725B31C7D}"/>
              </a:ext>
            </a:extLst>
          </p:cNvPr>
          <p:cNvSpPr>
            <a:spLocks noGrp="1"/>
          </p:cNvSpPr>
          <p:nvPr>
            <p:ph type="dt" sz="half" idx="10"/>
          </p:nvPr>
        </p:nvSpPr>
        <p:spPr/>
        <p:txBody>
          <a:bodyPr/>
          <a:lstStyle/>
          <a:p>
            <a:fld id="{AF0B887F-C336-B44E-BBF9-55871035B31D}" type="datetimeFigureOut">
              <a:rPr lang="en-US" smtClean="0"/>
              <a:t>9/15/23</a:t>
            </a:fld>
            <a:endParaRPr lang="en-US"/>
          </a:p>
        </p:txBody>
      </p:sp>
      <p:sp>
        <p:nvSpPr>
          <p:cNvPr id="5" name="Footer Placeholder 4">
            <a:extLst>
              <a:ext uri="{FF2B5EF4-FFF2-40B4-BE49-F238E27FC236}">
                <a16:creationId xmlns:a16="http://schemas.microsoft.com/office/drawing/2014/main" id="{10FEF409-2ACA-C3B5-FABC-8F3B3831E9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7BD59D-9ADF-6896-A440-EA1CC137D502}"/>
              </a:ext>
            </a:extLst>
          </p:cNvPr>
          <p:cNvSpPr>
            <a:spLocks noGrp="1"/>
          </p:cNvSpPr>
          <p:nvPr>
            <p:ph type="sldNum" sz="quarter" idx="12"/>
          </p:nvPr>
        </p:nvSpPr>
        <p:spPr/>
        <p:txBody>
          <a:bodyPr/>
          <a:lstStyle/>
          <a:p>
            <a:fld id="{414B2490-D191-3646-A840-449F618CE72C}" type="slidenum">
              <a:rPr lang="en-US" smtClean="0"/>
              <a:t>‹#›</a:t>
            </a:fld>
            <a:endParaRPr lang="en-US"/>
          </a:p>
        </p:txBody>
      </p:sp>
    </p:spTree>
    <p:extLst>
      <p:ext uri="{BB962C8B-B14F-4D97-AF65-F5344CB8AC3E}">
        <p14:creationId xmlns:p14="http://schemas.microsoft.com/office/powerpoint/2010/main" val="2229660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77512-6E64-3F22-EF27-DB5B9406CE6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EE16498-F9BE-DEDB-C171-10C79FCBB6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D6847D-6814-8DC4-5C88-62FE6ADC6C84}"/>
              </a:ext>
            </a:extLst>
          </p:cNvPr>
          <p:cNvSpPr>
            <a:spLocks noGrp="1"/>
          </p:cNvSpPr>
          <p:nvPr>
            <p:ph type="dt" sz="half" idx="10"/>
          </p:nvPr>
        </p:nvSpPr>
        <p:spPr/>
        <p:txBody>
          <a:bodyPr/>
          <a:lstStyle/>
          <a:p>
            <a:fld id="{AF0B887F-C336-B44E-BBF9-55871035B31D}" type="datetimeFigureOut">
              <a:rPr lang="en-US" smtClean="0"/>
              <a:t>9/15/23</a:t>
            </a:fld>
            <a:endParaRPr lang="en-US"/>
          </a:p>
        </p:txBody>
      </p:sp>
      <p:sp>
        <p:nvSpPr>
          <p:cNvPr id="5" name="Footer Placeholder 4">
            <a:extLst>
              <a:ext uri="{FF2B5EF4-FFF2-40B4-BE49-F238E27FC236}">
                <a16:creationId xmlns:a16="http://schemas.microsoft.com/office/drawing/2014/main" id="{F909324D-BB2B-2E05-44E9-378734DC02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2FC5CE-B4E9-C29B-827B-3AB2AB8ABE5D}"/>
              </a:ext>
            </a:extLst>
          </p:cNvPr>
          <p:cNvSpPr>
            <a:spLocks noGrp="1"/>
          </p:cNvSpPr>
          <p:nvPr>
            <p:ph type="sldNum" sz="quarter" idx="12"/>
          </p:nvPr>
        </p:nvSpPr>
        <p:spPr/>
        <p:txBody>
          <a:bodyPr/>
          <a:lstStyle/>
          <a:p>
            <a:fld id="{414B2490-D191-3646-A840-449F618CE72C}" type="slidenum">
              <a:rPr lang="en-US" smtClean="0"/>
              <a:t>‹#›</a:t>
            </a:fld>
            <a:endParaRPr lang="en-US"/>
          </a:p>
        </p:txBody>
      </p:sp>
    </p:spTree>
    <p:extLst>
      <p:ext uri="{BB962C8B-B14F-4D97-AF65-F5344CB8AC3E}">
        <p14:creationId xmlns:p14="http://schemas.microsoft.com/office/powerpoint/2010/main" val="844218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67D9-B5DD-DEA7-C5C0-A75A646E58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6B7CB4-C369-4406-1F2D-BDE2CBA776B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C09891B-956D-0C0E-80B5-FCDE4D7E8AA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73290DB-B0FA-57E8-4344-1975DD77F1C3}"/>
              </a:ext>
            </a:extLst>
          </p:cNvPr>
          <p:cNvSpPr>
            <a:spLocks noGrp="1"/>
          </p:cNvSpPr>
          <p:nvPr>
            <p:ph type="dt" sz="half" idx="10"/>
          </p:nvPr>
        </p:nvSpPr>
        <p:spPr/>
        <p:txBody>
          <a:bodyPr/>
          <a:lstStyle/>
          <a:p>
            <a:fld id="{AF0B887F-C336-B44E-BBF9-55871035B31D}" type="datetimeFigureOut">
              <a:rPr lang="en-US" smtClean="0"/>
              <a:t>9/15/23</a:t>
            </a:fld>
            <a:endParaRPr lang="en-US"/>
          </a:p>
        </p:txBody>
      </p:sp>
      <p:sp>
        <p:nvSpPr>
          <p:cNvPr id="6" name="Footer Placeholder 5">
            <a:extLst>
              <a:ext uri="{FF2B5EF4-FFF2-40B4-BE49-F238E27FC236}">
                <a16:creationId xmlns:a16="http://schemas.microsoft.com/office/drawing/2014/main" id="{6F883FF4-55F0-DA31-D5C6-7A1A8F5580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086E3E-4C9B-1CD5-29A8-DBADEBAE05E3}"/>
              </a:ext>
            </a:extLst>
          </p:cNvPr>
          <p:cNvSpPr>
            <a:spLocks noGrp="1"/>
          </p:cNvSpPr>
          <p:nvPr>
            <p:ph type="sldNum" sz="quarter" idx="12"/>
          </p:nvPr>
        </p:nvSpPr>
        <p:spPr/>
        <p:txBody>
          <a:bodyPr/>
          <a:lstStyle/>
          <a:p>
            <a:fld id="{414B2490-D191-3646-A840-449F618CE72C}" type="slidenum">
              <a:rPr lang="en-US" smtClean="0"/>
              <a:t>‹#›</a:t>
            </a:fld>
            <a:endParaRPr lang="en-US"/>
          </a:p>
        </p:txBody>
      </p:sp>
    </p:spTree>
    <p:extLst>
      <p:ext uri="{BB962C8B-B14F-4D97-AF65-F5344CB8AC3E}">
        <p14:creationId xmlns:p14="http://schemas.microsoft.com/office/powerpoint/2010/main" val="3498396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A1F8C-A72E-49C0-9E22-B70CB69B8F3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E6C9DD0-B093-0BD6-160A-70B52DD5BC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0CE5DA4-6224-1624-0771-8EE7509757A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B03E1B-EEAB-8A8F-D282-72714DE1E0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1BDD455-7127-C017-EC21-427FE7BAD88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EDC8756-1B42-5E5F-F13D-F480E7CEC584}"/>
              </a:ext>
            </a:extLst>
          </p:cNvPr>
          <p:cNvSpPr>
            <a:spLocks noGrp="1"/>
          </p:cNvSpPr>
          <p:nvPr>
            <p:ph type="dt" sz="half" idx="10"/>
          </p:nvPr>
        </p:nvSpPr>
        <p:spPr/>
        <p:txBody>
          <a:bodyPr/>
          <a:lstStyle/>
          <a:p>
            <a:fld id="{AF0B887F-C336-B44E-BBF9-55871035B31D}" type="datetimeFigureOut">
              <a:rPr lang="en-US" smtClean="0"/>
              <a:t>9/15/23</a:t>
            </a:fld>
            <a:endParaRPr lang="en-US"/>
          </a:p>
        </p:txBody>
      </p:sp>
      <p:sp>
        <p:nvSpPr>
          <p:cNvPr id="8" name="Footer Placeholder 7">
            <a:extLst>
              <a:ext uri="{FF2B5EF4-FFF2-40B4-BE49-F238E27FC236}">
                <a16:creationId xmlns:a16="http://schemas.microsoft.com/office/drawing/2014/main" id="{EBDF33F1-2C1B-D4FC-B263-AF90E455320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C88C20-262A-2B26-4AE7-B8E59648C064}"/>
              </a:ext>
            </a:extLst>
          </p:cNvPr>
          <p:cNvSpPr>
            <a:spLocks noGrp="1"/>
          </p:cNvSpPr>
          <p:nvPr>
            <p:ph type="sldNum" sz="quarter" idx="12"/>
          </p:nvPr>
        </p:nvSpPr>
        <p:spPr/>
        <p:txBody>
          <a:bodyPr/>
          <a:lstStyle/>
          <a:p>
            <a:fld id="{414B2490-D191-3646-A840-449F618CE72C}" type="slidenum">
              <a:rPr lang="en-US" smtClean="0"/>
              <a:t>‹#›</a:t>
            </a:fld>
            <a:endParaRPr lang="en-US"/>
          </a:p>
        </p:txBody>
      </p:sp>
    </p:spTree>
    <p:extLst>
      <p:ext uri="{BB962C8B-B14F-4D97-AF65-F5344CB8AC3E}">
        <p14:creationId xmlns:p14="http://schemas.microsoft.com/office/powerpoint/2010/main" val="3678171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5BC80-86A5-8587-972C-450CF594959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C29E85B-2A54-840D-4A65-8B8B1C604FE5}"/>
              </a:ext>
            </a:extLst>
          </p:cNvPr>
          <p:cNvSpPr>
            <a:spLocks noGrp="1"/>
          </p:cNvSpPr>
          <p:nvPr>
            <p:ph type="dt" sz="half" idx="10"/>
          </p:nvPr>
        </p:nvSpPr>
        <p:spPr/>
        <p:txBody>
          <a:bodyPr/>
          <a:lstStyle/>
          <a:p>
            <a:fld id="{AF0B887F-C336-B44E-BBF9-55871035B31D}" type="datetimeFigureOut">
              <a:rPr lang="en-US" smtClean="0"/>
              <a:t>9/15/23</a:t>
            </a:fld>
            <a:endParaRPr lang="en-US"/>
          </a:p>
        </p:txBody>
      </p:sp>
      <p:sp>
        <p:nvSpPr>
          <p:cNvPr id="4" name="Footer Placeholder 3">
            <a:extLst>
              <a:ext uri="{FF2B5EF4-FFF2-40B4-BE49-F238E27FC236}">
                <a16:creationId xmlns:a16="http://schemas.microsoft.com/office/drawing/2014/main" id="{75EBAE88-7137-A097-856A-8D3335ABF97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5C307-7BB0-0FE7-D9B9-FF090D59E985}"/>
              </a:ext>
            </a:extLst>
          </p:cNvPr>
          <p:cNvSpPr>
            <a:spLocks noGrp="1"/>
          </p:cNvSpPr>
          <p:nvPr>
            <p:ph type="sldNum" sz="quarter" idx="12"/>
          </p:nvPr>
        </p:nvSpPr>
        <p:spPr/>
        <p:txBody>
          <a:bodyPr/>
          <a:lstStyle/>
          <a:p>
            <a:fld id="{414B2490-D191-3646-A840-449F618CE72C}" type="slidenum">
              <a:rPr lang="en-US" smtClean="0"/>
              <a:t>‹#›</a:t>
            </a:fld>
            <a:endParaRPr lang="en-US"/>
          </a:p>
        </p:txBody>
      </p:sp>
    </p:spTree>
    <p:extLst>
      <p:ext uri="{BB962C8B-B14F-4D97-AF65-F5344CB8AC3E}">
        <p14:creationId xmlns:p14="http://schemas.microsoft.com/office/powerpoint/2010/main" val="2562314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3A4398-F917-4341-9AEE-456BBB31EF43}"/>
              </a:ext>
            </a:extLst>
          </p:cNvPr>
          <p:cNvSpPr>
            <a:spLocks noGrp="1"/>
          </p:cNvSpPr>
          <p:nvPr>
            <p:ph type="dt" sz="half" idx="10"/>
          </p:nvPr>
        </p:nvSpPr>
        <p:spPr/>
        <p:txBody>
          <a:bodyPr/>
          <a:lstStyle/>
          <a:p>
            <a:fld id="{AF0B887F-C336-B44E-BBF9-55871035B31D}" type="datetimeFigureOut">
              <a:rPr lang="en-US" smtClean="0"/>
              <a:t>9/15/23</a:t>
            </a:fld>
            <a:endParaRPr lang="en-US"/>
          </a:p>
        </p:txBody>
      </p:sp>
      <p:sp>
        <p:nvSpPr>
          <p:cNvPr id="3" name="Footer Placeholder 2">
            <a:extLst>
              <a:ext uri="{FF2B5EF4-FFF2-40B4-BE49-F238E27FC236}">
                <a16:creationId xmlns:a16="http://schemas.microsoft.com/office/drawing/2014/main" id="{B39ACF8E-EAD6-2FB7-74B2-1131314ED89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D20E24A-9C84-F1F3-7A43-DE53A855C000}"/>
              </a:ext>
            </a:extLst>
          </p:cNvPr>
          <p:cNvSpPr>
            <a:spLocks noGrp="1"/>
          </p:cNvSpPr>
          <p:nvPr>
            <p:ph type="sldNum" sz="quarter" idx="12"/>
          </p:nvPr>
        </p:nvSpPr>
        <p:spPr/>
        <p:txBody>
          <a:bodyPr/>
          <a:lstStyle/>
          <a:p>
            <a:fld id="{414B2490-D191-3646-A840-449F618CE72C}" type="slidenum">
              <a:rPr lang="en-US" smtClean="0"/>
              <a:t>‹#›</a:t>
            </a:fld>
            <a:endParaRPr lang="en-US"/>
          </a:p>
        </p:txBody>
      </p:sp>
    </p:spTree>
    <p:extLst>
      <p:ext uri="{BB962C8B-B14F-4D97-AF65-F5344CB8AC3E}">
        <p14:creationId xmlns:p14="http://schemas.microsoft.com/office/powerpoint/2010/main" val="1575433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BB5D3-AB4D-547F-63A7-19A73A3F49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23C3D93-62F7-23B7-D81B-5EFB41C579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C9F50B-CE06-D3DB-72CD-911046E195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BBFFFE-DC7D-E713-ADC9-37C5F41887F8}"/>
              </a:ext>
            </a:extLst>
          </p:cNvPr>
          <p:cNvSpPr>
            <a:spLocks noGrp="1"/>
          </p:cNvSpPr>
          <p:nvPr>
            <p:ph type="dt" sz="half" idx="10"/>
          </p:nvPr>
        </p:nvSpPr>
        <p:spPr/>
        <p:txBody>
          <a:bodyPr/>
          <a:lstStyle/>
          <a:p>
            <a:fld id="{AF0B887F-C336-B44E-BBF9-55871035B31D}" type="datetimeFigureOut">
              <a:rPr lang="en-US" smtClean="0"/>
              <a:t>9/15/23</a:t>
            </a:fld>
            <a:endParaRPr lang="en-US"/>
          </a:p>
        </p:txBody>
      </p:sp>
      <p:sp>
        <p:nvSpPr>
          <p:cNvPr id="6" name="Footer Placeholder 5">
            <a:extLst>
              <a:ext uri="{FF2B5EF4-FFF2-40B4-BE49-F238E27FC236}">
                <a16:creationId xmlns:a16="http://schemas.microsoft.com/office/drawing/2014/main" id="{89DC4963-D32D-080A-CBA8-CAE81081F2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217FAC-32FC-DD34-938C-96B33420D177}"/>
              </a:ext>
            </a:extLst>
          </p:cNvPr>
          <p:cNvSpPr>
            <a:spLocks noGrp="1"/>
          </p:cNvSpPr>
          <p:nvPr>
            <p:ph type="sldNum" sz="quarter" idx="12"/>
          </p:nvPr>
        </p:nvSpPr>
        <p:spPr/>
        <p:txBody>
          <a:bodyPr/>
          <a:lstStyle/>
          <a:p>
            <a:fld id="{414B2490-D191-3646-A840-449F618CE72C}" type="slidenum">
              <a:rPr lang="en-US" smtClean="0"/>
              <a:t>‹#›</a:t>
            </a:fld>
            <a:endParaRPr lang="en-US"/>
          </a:p>
        </p:txBody>
      </p:sp>
    </p:spTree>
    <p:extLst>
      <p:ext uri="{BB962C8B-B14F-4D97-AF65-F5344CB8AC3E}">
        <p14:creationId xmlns:p14="http://schemas.microsoft.com/office/powerpoint/2010/main" val="1378454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3CC15-5DA7-2FF4-22BA-64495D7605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E28068-E85A-18D3-6935-22FE14B6DC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C8EC991-37C7-982E-2BAF-9CB6560038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AC91F9-7E15-A58B-DF08-8F6C2A04546D}"/>
              </a:ext>
            </a:extLst>
          </p:cNvPr>
          <p:cNvSpPr>
            <a:spLocks noGrp="1"/>
          </p:cNvSpPr>
          <p:nvPr>
            <p:ph type="dt" sz="half" idx="10"/>
          </p:nvPr>
        </p:nvSpPr>
        <p:spPr/>
        <p:txBody>
          <a:bodyPr/>
          <a:lstStyle/>
          <a:p>
            <a:fld id="{AF0B887F-C336-B44E-BBF9-55871035B31D}" type="datetimeFigureOut">
              <a:rPr lang="en-US" smtClean="0"/>
              <a:t>9/15/23</a:t>
            </a:fld>
            <a:endParaRPr lang="en-US"/>
          </a:p>
        </p:txBody>
      </p:sp>
      <p:sp>
        <p:nvSpPr>
          <p:cNvPr id="6" name="Footer Placeholder 5">
            <a:extLst>
              <a:ext uri="{FF2B5EF4-FFF2-40B4-BE49-F238E27FC236}">
                <a16:creationId xmlns:a16="http://schemas.microsoft.com/office/drawing/2014/main" id="{AC9D5BC4-83CC-C857-DBB1-DFC9F9ECC2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B6E772-E3F2-9A26-7AA6-07594EDEB909}"/>
              </a:ext>
            </a:extLst>
          </p:cNvPr>
          <p:cNvSpPr>
            <a:spLocks noGrp="1"/>
          </p:cNvSpPr>
          <p:nvPr>
            <p:ph type="sldNum" sz="quarter" idx="12"/>
          </p:nvPr>
        </p:nvSpPr>
        <p:spPr/>
        <p:txBody>
          <a:bodyPr/>
          <a:lstStyle/>
          <a:p>
            <a:fld id="{414B2490-D191-3646-A840-449F618CE72C}" type="slidenum">
              <a:rPr lang="en-US" smtClean="0"/>
              <a:t>‹#›</a:t>
            </a:fld>
            <a:endParaRPr lang="en-US"/>
          </a:p>
        </p:txBody>
      </p:sp>
    </p:spTree>
    <p:extLst>
      <p:ext uri="{BB962C8B-B14F-4D97-AF65-F5344CB8AC3E}">
        <p14:creationId xmlns:p14="http://schemas.microsoft.com/office/powerpoint/2010/main" val="3202893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276EA4-E3BE-D096-9481-EB22EF0A6B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49B576E-238D-B8FA-1ED4-A146B49AC1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E568CC-B470-2E6C-B9CD-0D13B3F4ED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0B887F-C336-B44E-BBF9-55871035B31D}" type="datetimeFigureOut">
              <a:rPr lang="en-US" smtClean="0"/>
              <a:t>9/15/23</a:t>
            </a:fld>
            <a:endParaRPr lang="en-US"/>
          </a:p>
        </p:txBody>
      </p:sp>
      <p:sp>
        <p:nvSpPr>
          <p:cNvPr id="5" name="Footer Placeholder 4">
            <a:extLst>
              <a:ext uri="{FF2B5EF4-FFF2-40B4-BE49-F238E27FC236}">
                <a16:creationId xmlns:a16="http://schemas.microsoft.com/office/drawing/2014/main" id="{5390F872-7963-AD55-D906-DD91FF2DFA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3499683-6C5F-AD5B-977B-9499AB9039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4B2490-D191-3646-A840-449F618CE72C}" type="slidenum">
              <a:rPr lang="en-US" smtClean="0"/>
              <a:t>‹#›</a:t>
            </a:fld>
            <a:endParaRPr lang="en-US"/>
          </a:p>
        </p:txBody>
      </p:sp>
    </p:spTree>
    <p:extLst>
      <p:ext uri="{BB962C8B-B14F-4D97-AF65-F5344CB8AC3E}">
        <p14:creationId xmlns:p14="http://schemas.microsoft.com/office/powerpoint/2010/main" val="23512507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www.warmuseum.ca/firstworldwar/history/people/generals/sir-arthur-currie/" TargetMode="External"/><Relationship Id="rId7" Type="http://schemas.openxmlformats.org/officeDocument/2006/relationships/hyperlink" Target="https://www.heritagetrust.on.ca/fr/plaques/general-sir-arthur-william-currie-1875-1933"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s://parcs.canada.ca/culture/designation/personnage-person/arthur-william-currie" TargetMode="External"/><Relationship Id="rId5" Type="http://schemas.openxmlformats.org/officeDocument/2006/relationships/hyperlink" Target="https://www.museedelaguerre.ca/premiereguerremondiale/histoire/les-gens/generaux/sir-arthur-currie/" TargetMode="External"/><Relationship Id="rId4" Type="http://schemas.openxmlformats.org/officeDocument/2006/relationships/hyperlink" Target="https://valourcanada.ca/fr/biblioth%C3%A8que-d'histoire-militaire/gen-sir-arthur-curri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8BC54874-E4B5-AA4D-61F9-80ACCCB0C15E}"/>
              </a:ext>
            </a:extLst>
          </p:cNvPr>
          <p:cNvPicPr>
            <a:picLocks noChangeAspect="1"/>
          </p:cNvPicPr>
          <p:nvPr/>
        </p:nvPicPr>
        <p:blipFill rotWithShape="1">
          <a:blip r:embed="rId2"/>
          <a:srcRect t="62500"/>
          <a:stretch/>
        </p:blipFill>
        <p:spPr>
          <a:xfrm>
            <a:off x="0" y="0"/>
            <a:ext cx="12192000" cy="6857999"/>
          </a:xfrm>
          <a:prstGeom prst="rect">
            <a:avLst/>
          </a:prstGeom>
        </p:spPr>
      </p:pic>
      <p:sp>
        <p:nvSpPr>
          <p:cNvPr id="2" name="Title 1">
            <a:extLst>
              <a:ext uri="{FF2B5EF4-FFF2-40B4-BE49-F238E27FC236}">
                <a16:creationId xmlns:a16="http://schemas.microsoft.com/office/drawing/2014/main" id="{1AA0BA5A-A870-7667-72F0-B912DB6510ED}"/>
              </a:ext>
            </a:extLst>
          </p:cNvPr>
          <p:cNvSpPr>
            <a:spLocks noGrp="1"/>
          </p:cNvSpPr>
          <p:nvPr>
            <p:ph type="ctrTitle"/>
          </p:nvPr>
        </p:nvSpPr>
        <p:spPr>
          <a:xfrm>
            <a:off x="643467" y="1155833"/>
            <a:ext cx="4620584" cy="3531069"/>
          </a:xfrm>
        </p:spPr>
        <p:txBody>
          <a:bodyPr>
            <a:normAutofit/>
          </a:bodyPr>
          <a:lstStyle/>
          <a:p>
            <a:pPr algn="l"/>
            <a:r>
              <a:rPr lang="fr-CA" sz="4400" dirty="0">
                <a:latin typeface="Bodoni MT" panose="02070603080606020203" pitchFamily="18" charset="77"/>
              </a:rPr>
              <a:t>Sir Arthur William Currie</a:t>
            </a:r>
            <a:endParaRPr lang="en-US" sz="4400" dirty="0">
              <a:latin typeface="Bodoni MT" panose="02070603080606020203" pitchFamily="18" charset="77"/>
            </a:endParaRPr>
          </a:p>
        </p:txBody>
      </p:sp>
      <p:sp>
        <p:nvSpPr>
          <p:cNvPr id="3" name="Content Placeholder 2">
            <a:extLst>
              <a:ext uri="{FF2B5EF4-FFF2-40B4-BE49-F238E27FC236}">
                <a16:creationId xmlns:a16="http://schemas.microsoft.com/office/drawing/2014/main" id="{87040379-CF37-DAF4-6C7D-8687F323BAEF}"/>
              </a:ext>
            </a:extLst>
          </p:cNvPr>
          <p:cNvSpPr>
            <a:spLocks noGrp="1"/>
          </p:cNvSpPr>
          <p:nvPr>
            <p:ph type="subTitle" idx="1"/>
          </p:nvPr>
        </p:nvSpPr>
        <p:spPr>
          <a:xfrm>
            <a:off x="643467" y="4686904"/>
            <a:ext cx="4620584" cy="1366273"/>
          </a:xfrm>
        </p:spPr>
        <p:txBody>
          <a:bodyPr>
            <a:normAutofit/>
          </a:bodyPr>
          <a:lstStyle/>
          <a:p>
            <a:pPr algn="l"/>
            <a:r>
              <a:rPr lang="fr-CA" sz="1800" dirty="0">
                <a:latin typeface="Bodoni MT" panose="02070603080606020203" pitchFamily="18" charset="77"/>
              </a:rPr>
              <a:t>Une biographie d’un vrai soldat canadien pendant la Première Guerre Mondiale</a:t>
            </a:r>
          </a:p>
          <a:p>
            <a:pPr algn="l"/>
            <a:r>
              <a:rPr lang="fr-CA" sz="1800" dirty="0">
                <a:latin typeface="Bodoni MT" panose="02070603080606020203" pitchFamily="18" charset="77"/>
              </a:rPr>
              <a:t>Projet d’histoire alternative #1</a:t>
            </a:r>
          </a:p>
          <a:p>
            <a:pPr algn="l"/>
            <a:r>
              <a:rPr lang="fr-CA" sz="1800" dirty="0">
                <a:latin typeface="Bodoni MT" panose="02070603080606020203" pitchFamily="18" charset="77"/>
              </a:rPr>
              <a:t>Par Samantha Alvarez-Villarica</a:t>
            </a:r>
          </a:p>
          <a:p>
            <a:pPr algn="l"/>
            <a:endParaRPr lang="en-US" sz="1800" dirty="0"/>
          </a:p>
        </p:txBody>
      </p:sp>
      <p:pic>
        <p:nvPicPr>
          <p:cNvPr id="9" name="Picture 8">
            <a:extLst>
              <a:ext uri="{FF2B5EF4-FFF2-40B4-BE49-F238E27FC236}">
                <a16:creationId xmlns:a16="http://schemas.microsoft.com/office/drawing/2014/main" id="{4564A29E-4843-586D-BE44-ABDC8F9D65FB}"/>
              </a:ext>
            </a:extLst>
          </p:cNvPr>
          <p:cNvPicPr>
            <a:picLocks noChangeAspect="1"/>
          </p:cNvPicPr>
          <p:nvPr/>
        </p:nvPicPr>
        <p:blipFill rotWithShape="1">
          <a:blip r:embed="rId3"/>
          <a:srcRect t="4594" b="4594"/>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919898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2172A0AC-3DCE-4672-BCAF-28FEF91F6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E6F1C77-EDC9-4C5F-8C1C-62DD46BDA3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0B6BD0CF-C75B-E006-0946-B5D2E9238B71}"/>
              </a:ext>
            </a:extLst>
          </p:cNvPr>
          <p:cNvPicPr>
            <a:picLocks noChangeAspect="1"/>
          </p:cNvPicPr>
          <p:nvPr/>
        </p:nvPicPr>
        <p:blipFill rotWithShape="1">
          <a:blip r:embed="rId2">
            <a:alphaModFix amt="40000"/>
          </a:blip>
          <a:srcRect t="45828"/>
          <a:stretch/>
        </p:blipFill>
        <p:spPr>
          <a:xfrm>
            <a:off x="20" y="10"/>
            <a:ext cx="8450297" cy="6857990"/>
          </a:xfrm>
          <a:prstGeom prst="rect">
            <a:avLst/>
          </a:prstGeom>
        </p:spPr>
      </p:pic>
      <p:sp>
        <p:nvSpPr>
          <p:cNvPr id="3" name="Content Placeholder 2">
            <a:extLst>
              <a:ext uri="{FF2B5EF4-FFF2-40B4-BE49-F238E27FC236}">
                <a16:creationId xmlns:a16="http://schemas.microsoft.com/office/drawing/2014/main" id="{CDF5C4C0-52BD-4927-81E1-5C89EC693447}"/>
              </a:ext>
            </a:extLst>
          </p:cNvPr>
          <p:cNvSpPr>
            <a:spLocks noGrp="1"/>
          </p:cNvSpPr>
          <p:nvPr>
            <p:ph idx="1"/>
          </p:nvPr>
        </p:nvSpPr>
        <p:spPr>
          <a:xfrm>
            <a:off x="838200" y="1829405"/>
            <a:ext cx="4619621" cy="4347558"/>
          </a:xfrm>
        </p:spPr>
        <p:txBody>
          <a:bodyPr>
            <a:noAutofit/>
          </a:bodyPr>
          <a:lstStyle/>
          <a:p>
            <a:pPr marL="0" indent="0">
              <a:buNone/>
            </a:pPr>
            <a:r>
              <a:rPr lang="fr-CA" sz="2000">
                <a:solidFill>
                  <a:srgbClr val="FFFFFF"/>
                </a:solidFill>
                <a:latin typeface="Bodoni MT" panose="02070603080606020203" pitchFamily="18" charset="77"/>
              </a:rPr>
              <a:t>Sir Arthur William Currie est né sur le 5 décembre, 1875 à Strathroy, Ontario et est mort le 30 novembre, 1933 à Montréal, Québec. Il était un général canadien qui a servi pendant la Première Guerre mondiale et a été un des chefs militaires les plus importants de l’histoire du Canada. Currie a dirigé les troupes canadiennes à plusieurs victoires importantes, particulièrement durant </a:t>
            </a:r>
            <a:r>
              <a:rPr lang="fr-CA" sz="2000" i="1">
                <a:solidFill>
                  <a:srgbClr val="FFFFFF"/>
                </a:solidFill>
                <a:latin typeface="Bodoni MT" panose="02070603080606020203" pitchFamily="18" charset="77"/>
              </a:rPr>
              <a:t>La Campagne de 100 jours</a:t>
            </a:r>
            <a:r>
              <a:rPr lang="fr-CA" sz="2000">
                <a:solidFill>
                  <a:srgbClr val="FFFFFF"/>
                </a:solidFill>
                <a:latin typeface="Bodoni MT" panose="02070603080606020203" pitchFamily="18" charset="77"/>
              </a:rPr>
              <a:t> qui a conduit à la défaite de l’Allemagne et à la fin de la guerre. Il était connu pour ses tactiques innovantes et a également été une personne respectée par ses troupes.</a:t>
            </a:r>
            <a:endParaRPr lang="en-US" sz="2000">
              <a:solidFill>
                <a:srgbClr val="FFFFFF"/>
              </a:solidFill>
              <a:latin typeface="Bodoni MT" panose="02070603080606020203" pitchFamily="18" charset="77"/>
            </a:endParaRPr>
          </a:p>
        </p:txBody>
      </p:sp>
      <p:pic>
        <p:nvPicPr>
          <p:cNvPr id="10" name="Picture 9">
            <a:extLst>
              <a:ext uri="{FF2B5EF4-FFF2-40B4-BE49-F238E27FC236}">
                <a16:creationId xmlns:a16="http://schemas.microsoft.com/office/drawing/2014/main" id="{3780C4CE-6F96-A544-BB68-41C13F956761}"/>
              </a:ext>
            </a:extLst>
          </p:cNvPr>
          <p:cNvPicPr>
            <a:picLocks noChangeAspect="1"/>
          </p:cNvPicPr>
          <p:nvPr/>
        </p:nvPicPr>
        <p:blipFill rotWithShape="1">
          <a:blip r:embed="rId3"/>
          <a:srcRect l="16200" r="16198" b="-2"/>
          <a:stretch/>
        </p:blipFill>
        <p:spPr>
          <a:xfrm>
            <a:off x="6225997"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103455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129F4FEF-3F4E-4042-8E6D-C24E201FB3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4163A6F4-FE79-6244-F4C2-6B27012BB1FB}"/>
              </a:ext>
            </a:extLst>
          </p:cNvPr>
          <p:cNvPicPr>
            <a:picLocks noChangeAspect="1"/>
          </p:cNvPicPr>
          <p:nvPr/>
        </p:nvPicPr>
        <p:blipFill rotWithShape="1">
          <a:blip r:embed="rId2"/>
          <a:srcRect t="62500"/>
          <a:stretch/>
        </p:blipFill>
        <p:spPr>
          <a:xfrm>
            <a:off x="0" y="0"/>
            <a:ext cx="12192000" cy="6857999"/>
          </a:xfrm>
          <a:prstGeom prst="rect">
            <a:avLst/>
          </a:prstGeom>
        </p:spPr>
      </p:pic>
      <p:pic>
        <p:nvPicPr>
          <p:cNvPr id="6" name="Picture 5">
            <a:extLst>
              <a:ext uri="{FF2B5EF4-FFF2-40B4-BE49-F238E27FC236}">
                <a16:creationId xmlns:a16="http://schemas.microsoft.com/office/drawing/2014/main" id="{BD79BD71-5BE9-D39F-1419-6C44F30602FD}"/>
              </a:ext>
            </a:extLst>
          </p:cNvPr>
          <p:cNvPicPr>
            <a:picLocks noChangeAspect="1"/>
          </p:cNvPicPr>
          <p:nvPr/>
        </p:nvPicPr>
        <p:blipFill rotWithShape="1">
          <a:blip r:embed="rId3"/>
          <a:srcRect r="-1" b="7981"/>
          <a:stretch/>
        </p:blipFill>
        <p:spPr>
          <a:xfrm>
            <a:off x="20" y="10"/>
            <a:ext cx="6105116" cy="4191736"/>
          </a:xfrm>
          <a:custGeom>
            <a:avLst/>
            <a:gdLst/>
            <a:ahLst/>
            <a:cxnLst/>
            <a:rect l="l" t="t" r="r" b="b"/>
            <a:pathLst>
              <a:path w="6105136" h="4191746">
                <a:moveTo>
                  <a:pt x="0" y="0"/>
                </a:moveTo>
                <a:lnTo>
                  <a:pt x="5607799" y="0"/>
                </a:lnTo>
                <a:lnTo>
                  <a:pt x="5571513" y="27327"/>
                </a:lnTo>
                <a:cubicBezTo>
                  <a:pt x="5516855" y="89886"/>
                  <a:pt x="5497833" y="180727"/>
                  <a:pt x="5456712" y="261788"/>
                </a:cubicBezTo>
                <a:cubicBezTo>
                  <a:pt x="5516289" y="304550"/>
                  <a:pt x="5587520" y="313948"/>
                  <a:pt x="5651844" y="341674"/>
                </a:cubicBezTo>
                <a:cubicBezTo>
                  <a:pt x="5718760" y="370809"/>
                  <a:pt x="5718760" y="392425"/>
                  <a:pt x="5663501" y="477009"/>
                </a:cubicBezTo>
                <a:cubicBezTo>
                  <a:pt x="5807259" y="495339"/>
                  <a:pt x="5807259" y="495339"/>
                  <a:pt x="5762794" y="628324"/>
                </a:cubicBezTo>
                <a:cubicBezTo>
                  <a:pt x="5883243" y="640542"/>
                  <a:pt x="5962676" y="703511"/>
                  <a:pt x="5981237" y="841197"/>
                </a:cubicBezTo>
                <a:cubicBezTo>
                  <a:pt x="5990305" y="907926"/>
                  <a:pt x="6044700" y="939409"/>
                  <a:pt x="6105136" y="984052"/>
                </a:cubicBezTo>
                <a:cubicBezTo>
                  <a:pt x="6030022" y="1027286"/>
                  <a:pt x="5979081" y="1117509"/>
                  <a:pt x="5891443" y="1022115"/>
                </a:cubicBezTo>
                <a:cubicBezTo>
                  <a:pt x="5859498" y="987342"/>
                  <a:pt x="5862517" y="1031513"/>
                  <a:pt x="5858202" y="1044202"/>
                </a:cubicBezTo>
                <a:cubicBezTo>
                  <a:pt x="5847842" y="1075215"/>
                  <a:pt x="5869424" y="1095893"/>
                  <a:pt x="5883673" y="1119387"/>
                </a:cubicBezTo>
                <a:cubicBezTo>
                  <a:pt x="5897486" y="1142885"/>
                  <a:pt x="5913893" y="1167789"/>
                  <a:pt x="5917778" y="1194108"/>
                </a:cubicBezTo>
                <a:cubicBezTo>
                  <a:pt x="5920365" y="1212434"/>
                  <a:pt x="5907848" y="1239216"/>
                  <a:pt x="5894034" y="1252846"/>
                </a:cubicBezTo>
                <a:cubicBezTo>
                  <a:pt x="5821506" y="1324743"/>
                  <a:pt x="5864677" y="1486396"/>
                  <a:pt x="5727393" y="1507074"/>
                </a:cubicBezTo>
                <a:cubicBezTo>
                  <a:pt x="5665659" y="1516469"/>
                  <a:pt x="5635872" y="1575680"/>
                  <a:pt x="5590543" y="1608104"/>
                </a:cubicBezTo>
                <a:cubicBezTo>
                  <a:pt x="5432970" y="1721355"/>
                  <a:pt x="5327632" y="1867030"/>
                  <a:pt x="5278850" y="2067214"/>
                </a:cubicBezTo>
                <a:cubicBezTo>
                  <a:pt x="5265468" y="2122664"/>
                  <a:pt x="5214092" y="2167309"/>
                  <a:pt x="5180851" y="2216179"/>
                </a:cubicBezTo>
                <a:cubicBezTo>
                  <a:pt x="5196826" y="2251892"/>
                  <a:pt x="5284029" y="2174826"/>
                  <a:pt x="5253380" y="2268808"/>
                </a:cubicBezTo>
                <a:cubicBezTo>
                  <a:pt x="5230067" y="2339298"/>
                  <a:pt x="5170490" y="2383001"/>
                  <a:pt x="5114368" y="2424825"/>
                </a:cubicBezTo>
                <a:cubicBezTo>
                  <a:pt x="5050475" y="2472284"/>
                  <a:pt x="4979676" y="2510347"/>
                  <a:pt x="4950749" y="2598221"/>
                </a:cubicBezTo>
                <a:cubicBezTo>
                  <a:pt x="4944706" y="2617020"/>
                  <a:pt x="4925279" y="2636755"/>
                  <a:pt x="4908013" y="2644276"/>
                </a:cubicBezTo>
                <a:cubicBezTo>
                  <a:pt x="4007468" y="4190779"/>
                  <a:pt x="1790648" y="4201115"/>
                  <a:pt x="1535079" y="4190306"/>
                </a:cubicBezTo>
                <a:cubicBezTo>
                  <a:pt x="1225543" y="4176680"/>
                  <a:pt x="932844" y="4081285"/>
                  <a:pt x="645760" y="3962397"/>
                </a:cubicBezTo>
                <a:cubicBezTo>
                  <a:pt x="524448" y="3912117"/>
                  <a:pt x="411775" y="3840689"/>
                  <a:pt x="293915" y="3785239"/>
                </a:cubicBezTo>
                <a:cubicBezTo>
                  <a:pt x="212539" y="3746940"/>
                  <a:pt x="140444" y="3691254"/>
                  <a:pt x="68403" y="3637448"/>
                </a:cubicBezTo>
                <a:lnTo>
                  <a:pt x="0" y="3589272"/>
                </a:lnTo>
                <a:close/>
              </a:path>
            </a:pathLst>
          </a:custGeom>
        </p:spPr>
      </p:pic>
      <p:sp>
        <p:nvSpPr>
          <p:cNvPr id="3" name="Content Placeholder 2">
            <a:extLst>
              <a:ext uri="{FF2B5EF4-FFF2-40B4-BE49-F238E27FC236}">
                <a16:creationId xmlns:a16="http://schemas.microsoft.com/office/drawing/2014/main" id="{54804AAC-5C03-3CDB-9BA9-229D7906651B}"/>
              </a:ext>
            </a:extLst>
          </p:cNvPr>
          <p:cNvSpPr>
            <a:spLocks noGrp="1"/>
          </p:cNvSpPr>
          <p:nvPr>
            <p:ph idx="1"/>
          </p:nvPr>
        </p:nvSpPr>
        <p:spPr>
          <a:xfrm>
            <a:off x="6248399" y="2162025"/>
            <a:ext cx="5105400" cy="4014938"/>
          </a:xfrm>
        </p:spPr>
        <p:txBody>
          <a:bodyPr>
            <a:noAutofit/>
          </a:bodyPr>
          <a:lstStyle/>
          <a:p>
            <a:pPr marL="0" indent="0">
              <a:buNone/>
            </a:pPr>
            <a:r>
              <a:rPr lang="fr-CA" sz="2000" dirty="0">
                <a:latin typeface="Bodoni MT" panose="02070603080606020203" pitchFamily="18" charset="77"/>
              </a:rPr>
              <a:t>Currie a commencé de se battre dans la guerre sans expérience militaire, mais avec plusieurs années dans la milice canadienne. Il a montré du talent comme un stratégiste militaire et en septembre 1915, quand une deuxième division canadienne a été ajouté, Currie est devenu commandant de la première division canadien. </a:t>
            </a:r>
          </a:p>
          <a:p>
            <a:pPr marL="0" indent="0">
              <a:buNone/>
            </a:pPr>
            <a:r>
              <a:rPr lang="fr-CA" sz="2000" dirty="0">
                <a:latin typeface="Bodoni MT" panose="02070603080606020203" pitchFamily="18" charset="77"/>
              </a:rPr>
              <a:t>Il a joué un rôle déterminant dans la planification et exécution du Corps Canadien, qui a joué un rôle essentiel dans la victoire de la bataille de Vimy Ridge en avril 1917. En juin 1917, il a été nommé commandant du Corps Canadien, le premier Canadien d’avoir ce poste.</a:t>
            </a:r>
            <a:endParaRPr lang="en-US" sz="2000" dirty="0">
              <a:latin typeface="Bodoni MT" panose="02070603080606020203" pitchFamily="18" charset="77"/>
            </a:endParaRPr>
          </a:p>
        </p:txBody>
      </p:sp>
    </p:spTree>
    <p:extLst>
      <p:ext uri="{BB962C8B-B14F-4D97-AF65-F5344CB8AC3E}">
        <p14:creationId xmlns:p14="http://schemas.microsoft.com/office/powerpoint/2010/main" val="3287636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CDD8E39-EA14-4679-9655-1BFF5A7B63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AF062D6-AA10-AB50-2893-16F0E6D9D834}"/>
              </a:ext>
            </a:extLst>
          </p:cNvPr>
          <p:cNvPicPr>
            <a:picLocks noChangeAspect="1"/>
          </p:cNvPicPr>
          <p:nvPr/>
        </p:nvPicPr>
        <p:blipFill rotWithShape="1">
          <a:blip r:embed="rId2"/>
          <a:srcRect t="62500"/>
          <a:stretch/>
        </p:blipFill>
        <p:spPr>
          <a:xfrm>
            <a:off x="3601694" y="2025952"/>
            <a:ext cx="8590306" cy="4832047"/>
          </a:xfrm>
          <a:prstGeom prst="rect">
            <a:avLst/>
          </a:prstGeom>
        </p:spPr>
      </p:pic>
      <p:pic>
        <p:nvPicPr>
          <p:cNvPr id="6" name="Picture 5">
            <a:extLst>
              <a:ext uri="{FF2B5EF4-FFF2-40B4-BE49-F238E27FC236}">
                <a16:creationId xmlns:a16="http://schemas.microsoft.com/office/drawing/2014/main" id="{B6C7FE5C-4974-FAC5-5B4E-A8AF696F369F}"/>
              </a:ext>
            </a:extLst>
          </p:cNvPr>
          <p:cNvPicPr>
            <a:picLocks noChangeAspect="1"/>
          </p:cNvPicPr>
          <p:nvPr/>
        </p:nvPicPr>
        <p:blipFill rotWithShape="1">
          <a:blip r:embed="rId3"/>
          <a:srcRect/>
          <a:stretch/>
        </p:blipFill>
        <p:spPr>
          <a:xfrm>
            <a:off x="20" y="10"/>
            <a:ext cx="12191980" cy="6857990"/>
          </a:xfrm>
          <a:custGeom>
            <a:avLst/>
            <a:gdLst/>
            <a:ahLst/>
            <a:cxnLst/>
            <a:rect l="l" t="t" r="r" b="b"/>
            <a:pathLst>
              <a:path w="12192000" h="6858000">
                <a:moveTo>
                  <a:pt x="0" y="0"/>
                </a:moveTo>
                <a:lnTo>
                  <a:pt x="12192000" y="0"/>
                </a:lnTo>
                <a:lnTo>
                  <a:pt x="12192000" y="6858000"/>
                </a:lnTo>
                <a:lnTo>
                  <a:pt x="11560655" y="6858000"/>
                </a:lnTo>
                <a:lnTo>
                  <a:pt x="11572884" y="6759738"/>
                </a:lnTo>
                <a:cubicBezTo>
                  <a:pt x="11663744" y="6693104"/>
                  <a:pt x="11749315" y="6619456"/>
                  <a:pt x="11812292" y="6532282"/>
                </a:cubicBezTo>
                <a:cubicBezTo>
                  <a:pt x="11851232" y="6478675"/>
                  <a:pt x="11886807" y="6425068"/>
                  <a:pt x="11956995" y="6386992"/>
                </a:cubicBezTo>
                <a:cubicBezTo>
                  <a:pt x="11918054" y="6334888"/>
                  <a:pt x="11851232" y="6322863"/>
                  <a:pt x="11801234" y="6284788"/>
                </a:cubicBezTo>
                <a:cubicBezTo>
                  <a:pt x="11797390" y="6253224"/>
                  <a:pt x="11876711" y="6262743"/>
                  <a:pt x="11856520" y="6193604"/>
                </a:cubicBezTo>
                <a:cubicBezTo>
                  <a:pt x="11829119" y="6101419"/>
                  <a:pt x="11858923" y="5996209"/>
                  <a:pt x="11722875" y="5956630"/>
                </a:cubicBezTo>
                <a:cubicBezTo>
                  <a:pt x="11686819" y="5866950"/>
                  <a:pt x="11676724" y="5723664"/>
                  <a:pt x="11763258" y="5635988"/>
                </a:cubicBezTo>
                <a:cubicBezTo>
                  <a:pt x="11892094" y="5505226"/>
                  <a:pt x="11871424" y="5422059"/>
                  <a:pt x="11706050" y="5351418"/>
                </a:cubicBezTo>
                <a:cubicBezTo>
                  <a:pt x="11684896" y="5342400"/>
                  <a:pt x="11707491" y="4786287"/>
                  <a:pt x="11697876" y="4763241"/>
                </a:cubicBezTo>
                <a:cubicBezTo>
                  <a:pt x="11713260" y="4731677"/>
                  <a:pt x="11749315" y="4739192"/>
                  <a:pt x="11776236" y="4730675"/>
                </a:cubicBezTo>
                <a:cubicBezTo>
                  <a:pt x="11894018" y="4694603"/>
                  <a:pt x="11897864" y="4694603"/>
                  <a:pt x="11868540" y="4584884"/>
                </a:cubicBezTo>
                <a:cubicBezTo>
                  <a:pt x="11859884" y="4551817"/>
                  <a:pt x="11880076" y="4538289"/>
                  <a:pt x="11898825" y="4517749"/>
                </a:cubicBezTo>
                <a:cubicBezTo>
                  <a:pt x="11969013" y="4441095"/>
                  <a:pt x="11969494" y="4440094"/>
                  <a:pt x="11897864" y="4375464"/>
                </a:cubicBezTo>
                <a:cubicBezTo>
                  <a:pt x="11877192" y="4356928"/>
                  <a:pt x="11863252" y="4336887"/>
                  <a:pt x="11854116" y="4311838"/>
                </a:cubicBezTo>
                <a:cubicBezTo>
                  <a:pt x="11837290" y="4266245"/>
                  <a:pt x="11837771" y="4228169"/>
                  <a:pt x="11901709" y="4203620"/>
                </a:cubicBezTo>
                <a:cubicBezTo>
                  <a:pt x="11946418" y="4186086"/>
                  <a:pt x="11971897" y="4166044"/>
                  <a:pt x="11974782" y="4114442"/>
                </a:cubicBezTo>
                <a:cubicBezTo>
                  <a:pt x="11976706" y="4071355"/>
                  <a:pt x="11981993" y="4043299"/>
                  <a:pt x="11932476" y="4024762"/>
                </a:cubicBezTo>
                <a:cubicBezTo>
                  <a:pt x="11892576" y="4009732"/>
                  <a:pt x="11881038" y="3977668"/>
                  <a:pt x="11885365" y="3939592"/>
                </a:cubicBezTo>
                <a:cubicBezTo>
                  <a:pt x="11895460" y="3846405"/>
                  <a:pt x="11841137" y="3791796"/>
                  <a:pt x="11751719" y="3749211"/>
                </a:cubicBezTo>
                <a:cubicBezTo>
                  <a:pt x="11666628" y="3708629"/>
                  <a:pt x="11592115" y="3654019"/>
                  <a:pt x="11513754" y="3604420"/>
                </a:cubicBezTo>
                <a:cubicBezTo>
                  <a:pt x="11426740" y="3549310"/>
                  <a:pt x="11325786" y="3516243"/>
                  <a:pt x="11220504" y="3488188"/>
                </a:cubicBezTo>
                <a:cubicBezTo>
                  <a:pt x="11239734" y="3448108"/>
                  <a:pt x="11306076" y="3470653"/>
                  <a:pt x="11312805" y="3414541"/>
                </a:cubicBezTo>
                <a:cubicBezTo>
                  <a:pt x="11148394" y="3366945"/>
                  <a:pt x="10991193" y="3295301"/>
                  <a:pt x="10805146" y="3277767"/>
                </a:cubicBezTo>
                <a:cubicBezTo>
                  <a:pt x="10955618" y="3286784"/>
                  <a:pt x="11092147" y="3222154"/>
                  <a:pt x="11234926" y="3203117"/>
                </a:cubicBezTo>
                <a:cubicBezTo>
                  <a:pt x="11248386" y="3171554"/>
                  <a:pt x="11217140" y="3179569"/>
                  <a:pt x="11204640" y="3174060"/>
                </a:cubicBezTo>
                <a:cubicBezTo>
                  <a:pt x="11192140" y="3168047"/>
                  <a:pt x="11176757" y="3166042"/>
                  <a:pt x="11174834" y="3143498"/>
                </a:cubicBezTo>
                <a:cubicBezTo>
                  <a:pt x="11243580" y="3110932"/>
                  <a:pt x="11329632" y="3132475"/>
                  <a:pt x="11400780" y="3099410"/>
                </a:cubicBezTo>
                <a:cubicBezTo>
                  <a:pt x="11384916" y="3051314"/>
                  <a:pt x="11323382" y="3080371"/>
                  <a:pt x="11297902" y="3041793"/>
                </a:cubicBezTo>
                <a:cubicBezTo>
                  <a:pt x="11364246" y="3034780"/>
                  <a:pt x="11425779" y="3031774"/>
                  <a:pt x="11485870" y="3021253"/>
                </a:cubicBezTo>
                <a:cubicBezTo>
                  <a:pt x="11532984" y="3013236"/>
                  <a:pt x="11545964" y="2972154"/>
                  <a:pt x="11513754" y="2944098"/>
                </a:cubicBezTo>
                <a:cubicBezTo>
                  <a:pt x="11484909" y="2919049"/>
                  <a:pt x="11442604" y="2917044"/>
                  <a:pt x="11405107" y="2906523"/>
                </a:cubicBezTo>
                <a:cubicBezTo>
                  <a:pt x="11137817" y="2833377"/>
                  <a:pt x="10857066" y="2809829"/>
                  <a:pt x="10572950" y="2803317"/>
                </a:cubicBezTo>
                <a:cubicBezTo>
                  <a:pt x="10117210" y="2792795"/>
                  <a:pt x="9660028" y="2793297"/>
                  <a:pt x="9205250" y="2778767"/>
                </a:cubicBezTo>
                <a:cubicBezTo>
                  <a:pt x="8996489" y="2772379"/>
                  <a:pt x="8788540" y="2761765"/>
                  <a:pt x="8579578" y="2759181"/>
                </a:cubicBezTo>
                <a:cubicBezTo>
                  <a:pt x="8509922" y="2758320"/>
                  <a:pt x="8440155" y="2758352"/>
                  <a:pt x="8370208" y="2759730"/>
                </a:cubicBezTo>
                <a:cubicBezTo>
                  <a:pt x="8070708" y="2765742"/>
                  <a:pt x="7771690" y="2764238"/>
                  <a:pt x="7470748" y="2819849"/>
                </a:cubicBezTo>
                <a:cubicBezTo>
                  <a:pt x="7316911" y="2848407"/>
                  <a:pt x="7156825" y="2838887"/>
                  <a:pt x="7001547" y="2861432"/>
                </a:cubicBezTo>
                <a:cubicBezTo>
                  <a:pt x="6765024" y="2896002"/>
                  <a:pt x="6528501" y="2936583"/>
                  <a:pt x="6295343" y="2988688"/>
                </a:cubicBezTo>
                <a:cubicBezTo>
                  <a:pt x="6222271" y="3005220"/>
                  <a:pt x="6131892" y="3015241"/>
                  <a:pt x="6075166" y="3078367"/>
                </a:cubicBezTo>
                <a:cubicBezTo>
                  <a:pt x="5985266" y="3038288"/>
                  <a:pt x="5929502" y="3113938"/>
                  <a:pt x="5859314" y="3139490"/>
                </a:cubicBezTo>
                <a:cubicBezTo>
                  <a:pt x="5831912" y="3149510"/>
                  <a:pt x="5795857" y="3163538"/>
                  <a:pt x="5800183" y="3195101"/>
                </a:cubicBezTo>
                <a:cubicBezTo>
                  <a:pt x="5804030" y="3234680"/>
                  <a:pt x="5844410" y="3260231"/>
                  <a:pt x="5882870" y="3252215"/>
                </a:cubicBezTo>
                <a:cubicBezTo>
                  <a:pt x="6002574" y="3227164"/>
                  <a:pt x="6109777" y="3283277"/>
                  <a:pt x="6232848" y="3274760"/>
                </a:cubicBezTo>
                <a:cubicBezTo>
                  <a:pt x="6125643" y="3298808"/>
                  <a:pt x="6018918" y="3323358"/>
                  <a:pt x="5911715" y="3347407"/>
                </a:cubicBezTo>
                <a:cubicBezTo>
                  <a:pt x="6070839" y="3366444"/>
                  <a:pt x="6227559" y="3332376"/>
                  <a:pt x="6384279" y="3312836"/>
                </a:cubicBezTo>
                <a:cubicBezTo>
                  <a:pt x="6434757" y="3306824"/>
                  <a:pt x="6513117" y="3260732"/>
                  <a:pt x="6526097" y="3325362"/>
                </a:cubicBezTo>
                <a:cubicBezTo>
                  <a:pt x="6534750" y="3368448"/>
                  <a:pt x="6450622" y="3371454"/>
                  <a:pt x="6403028" y="3383478"/>
                </a:cubicBezTo>
                <a:cubicBezTo>
                  <a:pt x="6192945" y="3435081"/>
                  <a:pt x="5979497" y="3465141"/>
                  <a:pt x="5767013" y="3500713"/>
                </a:cubicBezTo>
                <a:cubicBezTo>
                  <a:pt x="5746822" y="3504220"/>
                  <a:pt x="5720381" y="3501214"/>
                  <a:pt x="5706920" y="3511233"/>
                </a:cubicBezTo>
                <a:cubicBezTo>
                  <a:pt x="5598272" y="3591895"/>
                  <a:pt x="5460782" y="3618449"/>
                  <a:pt x="5310793" y="3677066"/>
                </a:cubicBezTo>
                <a:cubicBezTo>
                  <a:pt x="5405498" y="3704622"/>
                  <a:pt x="5469435" y="3648007"/>
                  <a:pt x="5548276" y="3660533"/>
                </a:cubicBezTo>
                <a:cubicBezTo>
                  <a:pt x="5467993" y="3721154"/>
                  <a:pt x="5374730" y="3732677"/>
                  <a:pt x="5293005" y="3765743"/>
                </a:cubicBezTo>
                <a:cubicBezTo>
                  <a:pt x="5234355" y="3789291"/>
                  <a:pt x="5016580" y="3862938"/>
                  <a:pt x="4983410" y="3883981"/>
                </a:cubicBezTo>
                <a:cubicBezTo>
                  <a:pt x="4883416" y="3949110"/>
                  <a:pt x="4756501" y="3979672"/>
                  <a:pt x="4674775" y="4068850"/>
                </a:cubicBezTo>
                <a:cubicBezTo>
                  <a:pt x="4617087" y="4131477"/>
                  <a:pt x="4520939" y="4119952"/>
                  <a:pt x="4453155" y="4163539"/>
                </a:cubicBezTo>
                <a:cubicBezTo>
                  <a:pt x="4429119" y="4204622"/>
                  <a:pt x="4475751" y="4215143"/>
                  <a:pt x="4492095" y="4237188"/>
                </a:cubicBezTo>
                <a:cubicBezTo>
                  <a:pt x="4513728" y="4266746"/>
                  <a:pt x="4475269" y="4283280"/>
                  <a:pt x="4464213" y="4318851"/>
                </a:cubicBezTo>
                <a:cubicBezTo>
                  <a:pt x="4591608" y="4278771"/>
                  <a:pt x="4713234" y="4255223"/>
                  <a:pt x="4857456" y="4241696"/>
                </a:cubicBezTo>
                <a:cubicBezTo>
                  <a:pt x="4809862" y="4299311"/>
                  <a:pt x="4752174" y="4274261"/>
                  <a:pt x="4713234" y="4295303"/>
                </a:cubicBezTo>
                <a:cubicBezTo>
                  <a:pt x="4687756" y="4308830"/>
                  <a:pt x="4648816" y="4314843"/>
                  <a:pt x="4656026" y="4348410"/>
                </a:cubicBezTo>
                <a:cubicBezTo>
                  <a:pt x="4661795" y="4374963"/>
                  <a:pt x="4694486" y="4371456"/>
                  <a:pt x="4718523" y="4368951"/>
                </a:cubicBezTo>
                <a:cubicBezTo>
                  <a:pt x="4810825" y="4359433"/>
                  <a:pt x="4900722" y="4356425"/>
                  <a:pt x="4989178" y="4420054"/>
                </a:cubicBezTo>
                <a:cubicBezTo>
                  <a:pt x="4764193" y="4512739"/>
                  <a:pt x="4505557" y="4473661"/>
                  <a:pt x="4304127" y="4609933"/>
                </a:cubicBezTo>
                <a:cubicBezTo>
                  <a:pt x="4332491" y="4652018"/>
                  <a:pt x="4372871" y="4629473"/>
                  <a:pt x="4402677" y="4624463"/>
                </a:cubicBezTo>
                <a:cubicBezTo>
                  <a:pt x="4598338" y="4590394"/>
                  <a:pt x="5297331" y="4651016"/>
                  <a:pt x="5398287" y="4608430"/>
                </a:cubicBezTo>
                <a:cubicBezTo>
                  <a:pt x="5460301" y="4582379"/>
                  <a:pt x="5525682" y="4569853"/>
                  <a:pt x="5592504" y="4585886"/>
                </a:cubicBezTo>
                <a:cubicBezTo>
                  <a:pt x="5656923" y="4601416"/>
                  <a:pt x="5640578" y="4819353"/>
                  <a:pt x="5411266" y="4964142"/>
                </a:cubicBezTo>
                <a:cubicBezTo>
                  <a:pt x="5378575" y="4984684"/>
                  <a:pt x="5524721" y="5014244"/>
                  <a:pt x="5480493" y="5031277"/>
                </a:cubicBezTo>
                <a:cubicBezTo>
                  <a:pt x="5445880" y="5044804"/>
                  <a:pt x="5276179" y="5037289"/>
                  <a:pt x="5233393" y="5047810"/>
                </a:cubicBezTo>
                <a:cubicBezTo>
                  <a:pt x="5216567" y="5052318"/>
                  <a:pt x="4701216" y="5221157"/>
                  <a:pt x="4750251" y="5256728"/>
                </a:cubicBezTo>
                <a:cubicBezTo>
                  <a:pt x="4896877" y="5363441"/>
                  <a:pt x="5388190" y="5558833"/>
                  <a:pt x="4508440" y="5624965"/>
                </a:cubicBezTo>
                <a:cubicBezTo>
                  <a:pt x="4536323" y="5663542"/>
                  <a:pt x="4613241" y="5638994"/>
                  <a:pt x="4602665" y="5706629"/>
                </a:cubicBezTo>
                <a:cubicBezTo>
                  <a:pt x="4485845" y="5743202"/>
                  <a:pt x="4350758" y="5741198"/>
                  <a:pt x="4215189" y="5797811"/>
                </a:cubicBezTo>
                <a:cubicBezTo>
                  <a:pt x="4276245" y="5838893"/>
                  <a:pt x="4346432" y="5813844"/>
                  <a:pt x="4407966" y="5826870"/>
                </a:cubicBezTo>
                <a:cubicBezTo>
                  <a:pt x="4373353" y="5878473"/>
                  <a:pt x="4313741" y="5870457"/>
                  <a:pt x="4265186" y="5881478"/>
                </a:cubicBezTo>
                <a:cubicBezTo>
                  <a:pt x="4220479" y="5892001"/>
                  <a:pt x="4125774" y="5981680"/>
                  <a:pt x="4145964" y="5977170"/>
                </a:cubicBezTo>
                <a:cubicBezTo>
                  <a:pt x="4332971" y="5937091"/>
                  <a:pt x="4522862" y="5948113"/>
                  <a:pt x="4710350" y="5909035"/>
                </a:cubicBezTo>
                <a:cubicBezTo>
                  <a:pt x="4772366" y="5896009"/>
                  <a:pt x="4842554" y="5870958"/>
                  <a:pt x="4870916" y="5949616"/>
                </a:cubicBezTo>
                <a:cubicBezTo>
                  <a:pt x="4879571" y="5972663"/>
                  <a:pt x="4873320" y="5980177"/>
                  <a:pt x="4960333" y="5949115"/>
                </a:cubicBezTo>
                <a:cubicBezTo>
                  <a:pt x="4994466" y="5937091"/>
                  <a:pt x="5039656" y="5924065"/>
                  <a:pt x="5073788" y="5953623"/>
                </a:cubicBezTo>
                <a:cubicBezTo>
                  <a:pt x="5052154" y="5990698"/>
                  <a:pt x="5010331" y="5979675"/>
                  <a:pt x="4979084" y="5990197"/>
                </a:cubicBezTo>
                <a:cubicBezTo>
                  <a:pt x="4896397" y="6017250"/>
                  <a:pt x="5180513" y="6120457"/>
                  <a:pt x="5100228" y="6151519"/>
                </a:cubicBezTo>
                <a:cubicBezTo>
                  <a:pt x="4935817" y="6215148"/>
                  <a:pt x="4832938" y="6196611"/>
                  <a:pt x="4666602" y="6266250"/>
                </a:cubicBezTo>
                <a:cubicBezTo>
                  <a:pt x="4723331" y="6264746"/>
                  <a:pt x="4706024" y="6288795"/>
                  <a:pt x="4762750" y="6288795"/>
                </a:cubicBezTo>
                <a:cubicBezTo>
                  <a:pt x="4788229" y="6288795"/>
                  <a:pt x="4815151" y="6294807"/>
                  <a:pt x="4815151" y="6322363"/>
                </a:cubicBezTo>
                <a:cubicBezTo>
                  <a:pt x="4815151" y="6348414"/>
                  <a:pt x="4516613" y="6491199"/>
                  <a:pt x="4558918" y="6504727"/>
                </a:cubicBezTo>
                <a:cubicBezTo>
                  <a:pt x="4674295" y="6541299"/>
                  <a:pt x="4970431" y="6429075"/>
                  <a:pt x="4899280" y="6480679"/>
                </a:cubicBezTo>
                <a:cubicBezTo>
                  <a:pt x="4791114" y="6559337"/>
                  <a:pt x="4774769" y="6574868"/>
                  <a:pt x="4692563" y="6586391"/>
                </a:cubicBezTo>
                <a:cubicBezTo>
                  <a:pt x="4621894" y="6596411"/>
                  <a:pt x="4373353" y="6816352"/>
                  <a:pt x="4303645" y="6834888"/>
                </a:cubicBezTo>
                <a:cubicBezTo>
                  <a:pt x="4288262" y="6838896"/>
                  <a:pt x="4291687" y="6845065"/>
                  <a:pt x="4307829" y="6852361"/>
                </a:cubicBezTo>
                <a:lnTo>
                  <a:pt x="4323786" y="6858000"/>
                </a:lnTo>
                <a:lnTo>
                  <a:pt x="0" y="6858000"/>
                </a:lnTo>
                <a:close/>
              </a:path>
            </a:pathLst>
          </a:custGeom>
        </p:spPr>
      </p:pic>
      <p:sp>
        <p:nvSpPr>
          <p:cNvPr id="3" name="Content Placeholder 2">
            <a:extLst>
              <a:ext uri="{FF2B5EF4-FFF2-40B4-BE49-F238E27FC236}">
                <a16:creationId xmlns:a16="http://schemas.microsoft.com/office/drawing/2014/main" id="{DB111C6A-FB72-8DF6-6DE6-CF9FD09DEACA}"/>
              </a:ext>
            </a:extLst>
          </p:cNvPr>
          <p:cNvSpPr>
            <a:spLocks noGrp="1"/>
          </p:cNvSpPr>
          <p:nvPr>
            <p:ph idx="1"/>
          </p:nvPr>
        </p:nvSpPr>
        <p:spPr>
          <a:xfrm>
            <a:off x="5801709" y="3719286"/>
            <a:ext cx="5552089" cy="2500539"/>
          </a:xfrm>
        </p:spPr>
        <p:txBody>
          <a:bodyPr>
            <a:noAutofit/>
          </a:bodyPr>
          <a:lstStyle/>
          <a:p>
            <a:pPr marL="0" indent="0">
              <a:buNone/>
            </a:pPr>
            <a:r>
              <a:rPr lang="fr-CA" sz="1800" dirty="0">
                <a:latin typeface="Bodoni MT" panose="02070603080606020203" pitchFamily="18" charset="77"/>
              </a:rPr>
              <a:t>Currie a été un excellent commandant. Sa volonté d’exiger plus d’armes ou de temps de préparation avant des assauts majeures a sauvé des vies et a amélioré les chances de succès. Sous sa direction, les Canadiens ont construit une réputation avec une longue chaîne de victoires entre 1917 et 1918, qui inclut la bataille de la cote 70, Passchendaele, Amiens, le Canal du Nord, Drocourt-Queant et beaucoup plus. À cause de cela, il est considéré comme un des meilleurs généraux de la guerre.</a:t>
            </a:r>
            <a:endParaRPr lang="en-US" sz="1800" dirty="0">
              <a:latin typeface="Bodoni MT" panose="02070603080606020203" pitchFamily="18" charset="77"/>
            </a:endParaRPr>
          </a:p>
        </p:txBody>
      </p:sp>
    </p:spTree>
    <p:extLst>
      <p:ext uri="{BB962C8B-B14F-4D97-AF65-F5344CB8AC3E}">
        <p14:creationId xmlns:p14="http://schemas.microsoft.com/office/powerpoint/2010/main" val="2191412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2172A0AC-3DCE-4672-BCAF-28FEF91F6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E6F1C77-EDC9-4C5F-8C1C-62DD46BDA3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0B6BD0CF-C75B-E006-0946-B5D2E9238B71}"/>
              </a:ext>
            </a:extLst>
          </p:cNvPr>
          <p:cNvPicPr>
            <a:picLocks noChangeAspect="1"/>
          </p:cNvPicPr>
          <p:nvPr/>
        </p:nvPicPr>
        <p:blipFill rotWithShape="1">
          <a:blip r:embed="rId2">
            <a:alphaModFix amt="40000"/>
          </a:blip>
          <a:srcRect t="45828"/>
          <a:stretch/>
        </p:blipFill>
        <p:spPr>
          <a:xfrm>
            <a:off x="20" y="10"/>
            <a:ext cx="8450297" cy="6857990"/>
          </a:xfrm>
          <a:prstGeom prst="rect">
            <a:avLst/>
          </a:prstGeom>
        </p:spPr>
      </p:pic>
      <p:sp>
        <p:nvSpPr>
          <p:cNvPr id="3" name="Content Placeholder 2">
            <a:extLst>
              <a:ext uri="{FF2B5EF4-FFF2-40B4-BE49-F238E27FC236}">
                <a16:creationId xmlns:a16="http://schemas.microsoft.com/office/drawing/2014/main" id="{CDF5C4C0-52BD-4927-81E1-5C89EC693447}"/>
              </a:ext>
            </a:extLst>
          </p:cNvPr>
          <p:cNvSpPr>
            <a:spLocks noGrp="1"/>
          </p:cNvSpPr>
          <p:nvPr>
            <p:ph idx="1"/>
          </p:nvPr>
        </p:nvSpPr>
        <p:spPr>
          <a:xfrm>
            <a:off x="838200" y="1829405"/>
            <a:ext cx="4619621" cy="4347558"/>
          </a:xfrm>
        </p:spPr>
        <p:txBody>
          <a:bodyPr>
            <a:noAutofit/>
          </a:bodyPr>
          <a:lstStyle/>
          <a:p>
            <a:pPr marL="0" indent="0">
              <a:buNone/>
            </a:pPr>
            <a:r>
              <a:rPr lang="fr-CA" sz="2000" dirty="0">
                <a:solidFill>
                  <a:schemeClr val="bg1"/>
                </a:solidFill>
                <a:latin typeface="Bodoni MT" panose="02070603080606020203" pitchFamily="18" charset="77"/>
              </a:rPr>
              <a:t>Les réalisations de Currie ont aussi dépassé le champ de bataille. Il était un d’avocat fort pour les droits des anciens combattants et a été également un nationaliste engagé, qui a plaidé pour l’autonomie canadienne et la création d’une armée canadienne forte et indépendante.</a:t>
            </a:r>
            <a:endParaRPr lang="en-US" sz="2000" dirty="0">
              <a:solidFill>
                <a:schemeClr val="bg1"/>
              </a:solidFill>
              <a:latin typeface="Bodoni MT" panose="02070603080606020203" pitchFamily="18" charset="77"/>
            </a:endParaRPr>
          </a:p>
        </p:txBody>
      </p:sp>
      <p:pic>
        <p:nvPicPr>
          <p:cNvPr id="10" name="Picture 9">
            <a:extLst>
              <a:ext uri="{FF2B5EF4-FFF2-40B4-BE49-F238E27FC236}">
                <a16:creationId xmlns:a16="http://schemas.microsoft.com/office/drawing/2014/main" id="{3780C4CE-6F96-A544-BB68-41C13F956761}"/>
              </a:ext>
            </a:extLst>
          </p:cNvPr>
          <p:cNvPicPr>
            <a:picLocks noChangeAspect="1"/>
          </p:cNvPicPr>
          <p:nvPr/>
        </p:nvPicPr>
        <p:blipFill rotWithShape="1">
          <a:blip r:embed="rId3"/>
          <a:srcRect l="15873" r="15873"/>
          <a:stretch/>
        </p:blipFill>
        <p:spPr>
          <a:xfrm>
            <a:off x="6225997"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543335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0EF1C1A-E144-0E1E-8299-3BEF2B1966E1}"/>
              </a:ext>
            </a:extLst>
          </p:cNvPr>
          <p:cNvPicPr>
            <a:picLocks noChangeAspect="1"/>
          </p:cNvPicPr>
          <p:nvPr/>
        </p:nvPicPr>
        <p:blipFill rotWithShape="1">
          <a:blip r:embed="rId2"/>
          <a:srcRect t="62500"/>
          <a:stretch/>
        </p:blipFill>
        <p:spPr>
          <a:xfrm>
            <a:off x="0" y="0"/>
            <a:ext cx="12192000" cy="6857999"/>
          </a:xfrm>
          <a:prstGeom prst="rect">
            <a:avLst/>
          </a:prstGeom>
        </p:spPr>
      </p:pic>
      <p:sp>
        <p:nvSpPr>
          <p:cNvPr id="3" name="Content Placeholder 2">
            <a:extLst>
              <a:ext uri="{FF2B5EF4-FFF2-40B4-BE49-F238E27FC236}">
                <a16:creationId xmlns:a16="http://schemas.microsoft.com/office/drawing/2014/main" id="{7D7E7A77-43D8-14FD-3AEF-3912A8267CB4}"/>
              </a:ext>
            </a:extLst>
          </p:cNvPr>
          <p:cNvSpPr>
            <a:spLocks noGrp="1"/>
          </p:cNvSpPr>
          <p:nvPr>
            <p:ph idx="1"/>
          </p:nvPr>
        </p:nvSpPr>
        <p:spPr>
          <a:xfrm>
            <a:off x="761800" y="2010834"/>
            <a:ext cx="5334197" cy="4229246"/>
          </a:xfrm>
        </p:spPr>
        <p:txBody>
          <a:bodyPr vert="horz" lIns="91440" tIns="45720" rIns="91440" bIns="45720" rtlCol="0" anchor="ctr">
            <a:normAutofit/>
          </a:bodyPr>
          <a:lstStyle/>
          <a:p>
            <a:pPr marL="0" indent="0">
              <a:buNone/>
            </a:pPr>
            <a:r>
              <a:rPr lang="fr-CA" sz="2000" dirty="0">
                <a:latin typeface="Bodoni MT" panose="02070603080606020203" pitchFamily="18" charset="77"/>
              </a:rPr>
              <a:t>Même si Currie jouait un rôle crucial pendant la guerre, sa carrière était pleine de controverses. Il était souvent en désaccord avec ses commandants britanniques, et avait une nature têtue. De plus, même si les Corps sous sa direction ont gagné beaucoup de guerres, il y avait aussi environ 45 800 morts. Ceci a contribué aux rumeurs qu’il était un chef sans cœur et qu’il voulait sacrificier des vies pour sa propre réputation. Il a également eu de critiques et d’allégations de lâcheté et d’incompétence pendant la bataille de Passchendaele. Cependant, il n’y a pas de preuve que tout ceci est vrai.</a:t>
            </a:r>
            <a:endParaRPr lang="en-US" sz="2000" dirty="0">
              <a:latin typeface="Bodoni MT" panose="02070603080606020203" pitchFamily="18" charset="77"/>
            </a:endParaRPr>
          </a:p>
        </p:txBody>
      </p:sp>
      <p:pic>
        <p:nvPicPr>
          <p:cNvPr id="6" name="Picture 5">
            <a:extLst>
              <a:ext uri="{FF2B5EF4-FFF2-40B4-BE49-F238E27FC236}">
                <a16:creationId xmlns:a16="http://schemas.microsoft.com/office/drawing/2014/main" id="{F259EF47-70E7-1165-39BD-B10A6A4E4884}"/>
              </a:ext>
            </a:extLst>
          </p:cNvPr>
          <p:cNvPicPr>
            <a:picLocks noChangeAspect="1"/>
          </p:cNvPicPr>
          <p:nvPr/>
        </p:nvPicPr>
        <p:blipFill rotWithShape="1">
          <a:blip r:embed="rId3"/>
          <a:srcRect l="9318" r="28556"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1321134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0016481-50C0-CAE6-0B5A-41AD7226897D}"/>
              </a:ext>
            </a:extLst>
          </p:cNvPr>
          <p:cNvPicPr>
            <a:picLocks noChangeAspect="1"/>
          </p:cNvPicPr>
          <p:nvPr/>
        </p:nvPicPr>
        <p:blipFill rotWithShape="1">
          <a:blip r:embed="rId2"/>
          <a:srcRect t="62500"/>
          <a:stretch/>
        </p:blipFill>
        <p:spPr>
          <a:xfrm>
            <a:off x="0" y="0"/>
            <a:ext cx="12192000" cy="6857999"/>
          </a:xfrm>
          <a:prstGeom prst="rect">
            <a:avLst/>
          </a:prstGeom>
        </p:spPr>
      </p:pic>
      <p:sp>
        <p:nvSpPr>
          <p:cNvPr id="3" name="Content Placeholder 2">
            <a:extLst>
              <a:ext uri="{FF2B5EF4-FFF2-40B4-BE49-F238E27FC236}">
                <a16:creationId xmlns:a16="http://schemas.microsoft.com/office/drawing/2014/main" id="{796E2881-8970-5BFF-FE7B-5186835D82E1}"/>
              </a:ext>
            </a:extLst>
          </p:cNvPr>
          <p:cNvSpPr>
            <a:spLocks noGrp="1"/>
          </p:cNvSpPr>
          <p:nvPr>
            <p:ph idx="1"/>
          </p:nvPr>
        </p:nvSpPr>
        <p:spPr>
          <a:xfrm>
            <a:off x="6115317" y="2743200"/>
            <a:ext cx="5247340" cy="3496878"/>
          </a:xfrm>
        </p:spPr>
        <p:txBody>
          <a:bodyPr anchor="ctr">
            <a:normAutofit/>
          </a:bodyPr>
          <a:lstStyle/>
          <a:p>
            <a:pPr marL="0" indent="0">
              <a:buNone/>
            </a:pPr>
            <a:r>
              <a:rPr lang="fr-CA" sz="2000">
                <a:latin typeface="Bodoni MT" panose="02070603080606020203" pitchFamily="18" charset="77"/>
              </a:rPr>
              <a:t>En conclusion, même avec tant de controverses, l’héritage de Sir Arthur William Currie est encore une source d’inspiration pour de nombreux Canadiens. Son courage, son innovation, et son engagement envers ses troupes restent dans les mémoires et sont célébrés, et son exemple continue d’inspirer des générations de soldats et de dirigeants.</a:t>
            </a:r>
            <a:endParaRPr lang="en-US" sz="2000">
              <a:latin typeface="Bodoni MT" panose="02070603080606020203" pitchFamily="18" charset="77"/>
            </a:endParaRPr>
          </a:p>
        </p:txBody>
      </p:sp>
      <p:pic>
        <p:nvPicPr>
          <p:cNvPr id="6" name="Picture 5">
            <a:extLst>
              <a:ext uri="{FF2B5EF4-FFF2-40B4-BE49-F238E27FC236}">
                <a16:creationId xmlns:a16="http://schemas.microsoft.com/office/drawing/2014/main" id="{42CB70DB-574B-60BD-57C3-6678045E88F9}"/>
              </a:ext>
            </a:extLst>
          </p:cNvPr>
          <p:cNvPicPr>
            <a:picLocks noChangeAspect="1"/>
          </p:cNvPicPr>
          <p:nvPr/>
        </p:nvPicPr>
        <p:blipFill rotWithShape="1">
          <a:blip r:embed="rId3"/>
          <a:srcRect r="-2" b="1125"/>
          <a:stretch/>
        </p:blipFill>
        <p:spPr>
          <a:xfrm>
            <a:off x="-1" y="-2"/>
            <a:ext cx="5410198" cy="6858002"/>
          </a:xfrm>
          <a:prstGeom prst="rect">
            <a:avLst/>
          </a:prstGeom>
        </p:spPr>
      </p:pic>
    </p:spTree>
    <p:extLst>
      <p:ext uri="{BB962C8B-B14F-4D97-AF65-F5344CB8AC3E}">
        <p14:creationId xmlns:p14="http://schemas.microsoft.com/office/powerpoint/2010/main" val="1797740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BC54874-E4B5-AA4D-61F9-80ACCCB0C15E}"/>
              </a:ext>
            </a:extLst>
          </p:cNvPr>
          <p:cNvPicPr>
            <a:picLocks noChangeAspect="1"/>
          </p:cNvPicPr>
          <p:nvPr/>
        </p:nvPicPr>
        <p:blipFill rotWithShape="1">
          <a:blip r:embed="rId2"/>
          <a:srcRect t="62500"/>
          <a:stretch/>
        </p:blipFill>
        <p:spPr>
          <a:xfrm>
            <a:off x="0" y="0"/>
            <a:ext cx="12192000" cy="6857999"/>
          </a:xfrm>
          <a:prstGeom prst="rect">
            <a:avLst/>
          </a:prstGeom>
        </p:spPr>
      </p:pic>
      <p:sp>
        <p:nvSpPr>
          <p:cNvPr id="2" name="Title 1">
            <a:extLst>
              <a:ext uri="{FF2B5EF4-FFF2-40B4-BE49-F238E27FC236}">
                <a16:creationId xmlns:a16="http://schemas.microsoft.com/office/drawing/2014/main" id="{1AA0BA5A-A870-7667-72F0-B912DB6510ED}"/>
              </a:ext>
            </a:extLst>
          </p:cNvPr>
          <p:cNvSpPr>
            <a:spLocks noGrp="1"/>
          </p:cNvSpPr>
          <p:nvPr>
            <p:ph type="ctrTitle"/>
          </p:nvPr>
        </p:nvSpPr>
        <p:spPr>
          <a:xfrm>
            <a:off x="643467" y="1155833"/>
            <a:ext cx="4620584" cy="3531069"/>
          </a:xfrm>
        </p:spPr>
        <p:txBody>
          <a:bodyPr>
            <a:normAutofit/>
          </a:bodyPr>
          <a:lstStyle/>
          <a:p>
            <a:pPr algn="l"/>
            <a:r>
              <a:rPr lang="fr-CA" sz="6600" dirty="0">
                <a:latin typeface="Bodoni MT" panose="02070603080606020203" pitchFamily="18" charset="77"/>
              </a:rPr>
              <a:t>La fin.</a:t>
            </a:r>
            <a:endParaRPr lang="en-US" sz="6600" dirty="0">
              <a:latin typeface="Bodoni MT" panose="02070603080606020203" pitchFamily="18" charset="77"/>
            </a:endParaRPr>
          </a:p>
        </p:txBody>
      </p:sp>
      <p:pic>
        <p:nvPicPr>
          <p:cNvPr id="9" name="Picture 8">
            <a:extLst>
              <a:ext uri="{FF2B5EF4-FFF2-40B4-BE49-F238E27FC236}">
                <a16:creationId xmlns:a16="http://schemas.microsoft.com/office/drawing/2014/main" id="{4564A29E-4843-586D-BE44-ABDC8F9D65FB}"/>
              </a:ext>
            </a:extLst>
          </p:cNvPr>
          <p:cNvPicPr>
            <a:picLocks noChangeAspect="1"/>
          </p:cNvPicPr>
          <p:nvPr/>
        </p:nvPicPr>
        <p:blipFill rotWithShape="1">
          <a:blip r:embed="rId3"/>
          <a:srcRect l="13814" r="17064"/>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537650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C777BBD-C42C-46C6-8D2D-BD2F9613D6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FF8B9B4-34CA-F0D3-AFC1-77D1C80ECDD1}"/>
              </a:ext>
            </a:extLst>
          </p:cNvPr>
          <p:cNvPicPr>
            <a:picLocks noChangeAspect="1"/>
          </p:cNvPicPr>
          <p:nvPr/>
        </p:nvPicPr>
        <p:blipFill rotWithShape="1">
          <a:blip r:embed="rId2"/>
          <a:srcRect t="62453"/>
          <a:stretch/>
        </p:blipFill>
        <p:spPr>
          <a:xfrm>
            <a:off x="0" y="0"/>
            <a:ext cx="12192000" cy="6857999"/>
          </a:xfrm>
          <a:prstGeom prst="rect">
            <a:avLst/>
          </a:prstGeom>
        </p:spPr>
      </p:pic>
      <p:sp>
        <p:nvSpPr>
          <p:cNvPr id="12" name="Graphic 1">
            <a:extLst>
              <a:ext uri="{FF2B5EF4-FFF2-40B4-BE49-F238E27FC236}">
                <a16:creationId xmlns:a16="http://schemas.microsoft.com/office/drawing/2014/main" id="{721F817A-BF7E-440D-B296-66D86EDB06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bg1">
              <a:alpha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2" name="Title 1">
            <a:extLst>
              <a:ext uri="{FF2B5EF4-FFF2-40B4-BE49-F238E27FC236}">
                <a16:creationId xmlns:a16="http://schemas.microsoft.com/office/drawing/2014/main" id="{48EA42E2-568E-32A4-650C-B37781272A82}"/>
              </a:ext>
            </a:extLst>
          </p:cNvPr>
          <p:cNvSpPr>
            <a:spLocks noGrp="1"/>
          </p:cNvSpPr>
          <p:nvPr>
            <p:ph type="title"/>
          </p:nvPr>
        </p:nvSpPr>
        <p:spPr>
          <a:xfrm>
            <a:off x="3204376" y="1720079"/>
            <a:ext cx="5861106" cy="774564"/>
          </a:xfrm>
        </p:spPr>
        <p:txBody>
          <a:bodyPr anchor="b">
            <a:normAutofit/>
          </a:bodyPr>
          <a:lstStyle/>
          <a:p>
            <a:pPr algn="ctr"/>
            <a:r>
              <a:rPr lang="fr-CA" dirty="0">
                <a:latin typeface="Bodoni MT" panose="02070603080606020203" pitchFamily="18" charset="77"/>
              </a:rPr>
              <a:t>Bibliographie </a:t>
            </a:r>
            <a:endParaRPr lang="en-US" dirty="0">
              <a:latin typeface="Bodoni MT" panose="02070603080606020203" pitchFamily="18" charset="77"/>
            </a:endParaRPr>
          </a:p>
        </p:txBody>
      </p:sp>
      <p:sp>
        <p:nvSpPr>
          <p:cNvPr id="3" name="Content Placeholder 2">
            <a:extLst>
              <a:ext uri="{FF2B5EF4-FFF2-40B4-BE49-F238E27FC236}">
                <a16:creationId xmlns:a16="http://schemas.microsoft.com/office/drawing/2014/main" id="{E4629197-5274-0662-BE6D-1BCDB9AC989B}"/>
              </a:ext>
            </a:extLst>
          </p:cNvPr>
          <p:cNvSpPr>
            <a:spLocks noGrp="1"/>
          </p:cNvSpPr>
          <p:nvPr>
            <p:ph idx="1"/>
          </p:nvPr>
        </p:nvSpPr>
        <p:spPr>
          <a:xfrm>
            <a:off x="3179041" y="2661120"/>
            <a:ext cx="5861107" cy="2872452"/>
          </a:xfrm>
        </p:spPr>
        <p:txBody>
          <a:bodyPr>
            <a:noAutofit/>
          </a:bodyPr>
          <a:lstStyle/>
          <a:p>
            <a:r>
              <a:rPr lang="en-US" sz="1600">
                <a:latin typeface="Bodoni MT" panose="02070603080606020203" pitchFamily="18" charset="77"/>
                <a:hlinkClick r:id="rId3"/>
              </a:rPr>
              <a:t>https://www.thecanadianencyclopedia.ca/fr/article/sir-arthur-currie-1</a:t>
            </a:r>
            <a:endParaRPr lang="fr-CA" sz="1600">
              <a:latin typeface="Bodoni MT" panose="02070603080606020203" pitchFamily="18" charset="77"/>
              <a:hlinkClick r:id="rId3"/>
            </a:endParaRPr>
          </a:p>
          <a:p>
            <a:r>
              <a:rPr lang="en-US" sz="1600">
                <a:latin typeface="Bodoni MT" panose="02070603080606020203" pitchFamily="18" charset="77"/>
                <a:hlinkClick r:id="rId4"/>
              </a:rPr>
              <a:t>https://valourcanada.ca/fr/biblioth%C3%A8que-d'histoire-militaire/gen-sir-arthur-currie/</a:t>
            </a:r>
            <a:endParaRPr lang="fr-CA" sz="1600">
              <a:latin typeface="Bodoni MT" panose="02070603080606020203" pitchFamily="18" charset="77"/>
            </a:endParaRPr>
          </a:p>
          <a:p>
            <a:r>
              <a:rPr lang="en-US" sz="1600">
                <a:latin typeface="Bodoni MT" panose="02070603080606020203" pitchFamily="18" charset="77"/>
                <a:hlinkClick r:id="rId5"/>
              </a:rPr>
              <a:t>https://www.museedelaguerre.ca/premiereguerremondiale/histoire/les-gens/generaux/sir-arthur-currie/</a:t>
            </a:r>
            <a:endParaRPr lang="fr-CA" sz="1600">
              <a:latin typeface="Bodoni MT" panose="02070603080606020203" pitchFamily="18" charset="77"/>
            </a:endParaRPr>
          </a:p>
          <a:p>
            <a:r>
              <a:rPr lang="en-US" sz="1600">
                <a:latin typeface="Bodoni MT" panose="02070603080606020203" pitchFamily="18" charset="77"/>
                <a:hlinkClick r:id="rId6"/>
              </a:rPr>
              <a:t>https://parcs.canada.ca/culture/designation/personnage-person/arthur-william-currie</a:t>
            </a:r>
            <a:endParaRPr lang="fr-CA" sz="1600">
              <a:latin typeface="Bodoni MT" panose="02070603080606020203" pitchFamily="18" charset="77"/>
            </a:endParaRPr>
          </a:p>
          <a:p>
            <a:r>
              <a:rPr lang="en-US" sz="1600">
                <a:latin typeface="Bodoni MT" panose="02070603080606020203" pitchFamily="18" charset="77"/>
                <a:hlinkClick r:id="rId7"/>
              </a:rPr>
              <a:t>https://www.heritagetrust.on.ca/fr/plaques/general-sir-arthur-william-currie-1875-1933</a:t>
            </a:r>
            <a:endParaRPr lang="fr-CA" sz="1600">
              <a:latin typeface="Bodoni MT" panose="02070603080606020203" pitchFamily="18" charset="77"/>
            </a:endParaRPr>
          </a:p>
          <a:p>
            <a:endParaRPr lang="en-US" sz="1600">
              <a:latin typeface="Bodoni MT" panose="02070603080606020203" pitchFamily="18" charset="77"/>
            </a:endParaRPr>
          </a:p>
        </p:txBody>
      </p:sp>
    </p:spTree>
    <p:extLst>
      <p:ext uri="{BB962C8B-B14F-4D97-AF65-F5344CB8AC3E}">
        <p14:creationId xmlns:p14="http://schemas.microsoft.com/office/powerpoint/2010/main" val="7093651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9</Slides>
  <Notes>0</Notes>
  <HiddenSlides>0</HiddenSlide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Sir Arthur William Currie</vt:lpstr>
      <vt:lpstr>PowerPoint Presentation</vt:lpstr>
      <vt:lpstr>PowerPoint Presentation</vt:lpstr>
      <vt:lpstr>PowerPoint Presentation</vt:lpstr>
      <vt:lpstr>PowerPoint Presentation</vt:lpstr>
      <vt:lpstr>PowerPoint Presentation</vt:lpstr>
      <vt:lpstr>PowerPoint Presentation</vt:lpstr>
      <vt:lpstr>La fin.</vt:lpstr>
      <vt:lpstr>Bibliographie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Sir Arthur Currie</dc:title>
  <dc:creator>Samantha Alvarez-Villarica</dc:creator>
  <cp:lastModifiedBy>Samantha Alvarez-Villarica</cp:lastModifiedBy>
  <cp:revision>2</cp:revision>
  <dcterms:created xsi:type="dcterms:W3CDTF">2023-09-14T13:42:18Z</dcterms:created>
  <dcterms:modified xsi:type="dcterms:W3CDTF">2023-09-15T14:31:50Z</dcterms:modified>
</cp:coreProperties>
</file>