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598400" cy="20104100"/>
  <p:notesSz cx="12598400" cy="2010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F52FDD-B8D5-15C4-AA6D-DEBA4B765914}" v="25" dt="2020-04-09T16:50:22.942"/>
    <p1510:client id="{396E3559-6DF2-D11D-2D0E-089F241ECFBF}" v="60" dt="2020-04-09T19:32:41.696"/>
    <p1510:client id="{3B25C2F2-C7F4-0D24-C747-79AFA3F527CC}" v="159" dt="2020-04-09T15:58:28.948"/>
    <p1510:client id="{CDFC1CA1-86BA-7B24-BF66-8E377469756F}" v="8" dt="2020-04-09T16:20:28.606"/>
    <p1510:client id="{E9F7E98D-6666-0B50-20BA-4082B8799817}" v="787" dt="2020-04-09T16:47:25.31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8668871"/>
            <a:ext cx="12599035" cy="1435735"/>
          </a:xfrm>
          <a:custGeom>
            <a:avLst/>
            <a:gdLst/>
            <a:ahLst/>
            <a:cxnLst/>
            <a:rect l="l" t="t" r="r" b="b"/>
            <a:pathLst>
              <a:path w="12599035" h="1435734">
                <a:moveTo>
                  <a:pt x="12598569" y="1435228"/>
                </a:moveTo>
                <a:lnTo>
                  <a:pt x="0" y="1435228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435228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8533" y="2327879"/>
            <a:ext cx="11887683" cy="1750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300" b="0" i="0">
                <a:solidFill>
                  <a:srgbClr val="F1593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90712" y="11258296"/>
            <a:ext cx="882332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F0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F0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0237" y="4623943"/>
            <a:ext cx="548306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91446" y="4623943"/>
            <a:ext cx="548306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250" b="0" i="0">
                <a:solidFill>
                  <a:srgbClr val="F0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6293" y="797257"/>
            <a:ext cx="10292162" cy="33718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F0383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0237" y="4623943"/>
            <a:ext cx="1134427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85615" y="18696814"/>
            <a:ext cx="4033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30237" y="18696814"/>
            <a:ext cx="289909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75420" y="18696814"/>
            <a:ext cx="289909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HEART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NDHEART.CO/" TargetMode="Externa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anuela_825@hotmail.com" TargetMode="External"/><Relationship Id="rId5" Type="http://schemas.openxmlformats.org/officeDocument/2006/relationships/hyperlink" Target="http://www.mindheart.co/descargables" TargetMode="External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minich@hwdsb.on.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533" y="1058522"/>
            <a:ext cx="11151235" cy="2643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150" spc="3375">
                <a:solidFill>
                  <a:srgbClr val="4D64B0"/>
                </a:solidFill>
                <a:latin typeface="Trebuchet MS"/>
                <a:cs typeface="Trebuchet MS"/>
              </a:rPr>
              <a:t>H</a:t>
            </a:r>
            <a:r>
              <a:rPr sz="17150" spc="5410">
                <a:solidFill>
                  <a:srgbClr val="4D64B0"/>
                </a:solidFill>
                <a:latin typeface="Trebuchet MS"/>
                <a:cs typeface="Trebuchet MS"/>
              </a:rPr>
              <a:t>E</a:t>
            </a:r>
            <a:r>
              <a:rPr sz="17150" spc="5915">
                <a:solidFill>
                  <a:srgbClr val="4D64B0"/>
                </a:solidFill>
                <a:latin typeface="Trebuchet MS"/>
                <a:cs typeface="Trebuchet MS"/>
              </a:rPr>
              <a:t>LL</a:t>
            </a:r>
            <a:r>
              <a:rPr sz="17150" spc="3040">
                <a:solidFill>
                  <a:srgbClr val="4D64B0"/>
                </a:solidFill>
                <a:latin typeface="Trebuchet MS"/>
                <a:cs typeface="Trebuchet MS"/>
              </a:rPr>
              <a:t>O</a:t>
            </a:r>
            <a:r>
              <a:rPr sz="17150" spc="8300">
                <a:solidFill>
                  <a:srgbClr val="4D64B0"/>
                </a:solidFill>
                <a:latin typeface="Trebuchet MS"/>
                <a:cs typeface="Trebuchet MS"/>
              </a:rPr>
              <a:t>!</a:t>
            </a:r>
            <a:endParaRPr sz="171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9613" y="4007306"/>
            <a:ext cx="11539757" cy="3674724"/>
          </a:xfrm>
          <a:prstGeom prst="rect">
            <a:avLst/>
          </a:prstGeom>
        </p:spPr>
        <p:txBody>
          <a:bodyPr vert="horz" wrap="square" lIns="0" tIns="248285" rIns="0" bIns="0" rtlCol="0" anchor="t">
            <a:spAutoFit/>
          </a:bodyPr>
          <a:lstStyle/>
          <a:p>
            <a:pPr marL="12700" marR="5080" indent="2416810">
              <a:lnSpc>
                <a:spcPts val="8870"/>
              </a:lnSpc>
              <a:spcBef>
                <a:spcPts val="1955"/>
              </a:spcBef>
            </a:pPr>
            <a:r>
              <a:rPr lang="en-US" sz="8950" spc="-715">
                <a:solidFill>
                  <a:srgbClr val="ED340C"/>
                </a:solidFill>
                <a:latin typeface="Arial"/>
                <a:cs typeface="Arial"/>
              </a:rPr>
              <a:t>I am a VIRUS, cousins with the common flu.</a:t>
            </a:r>
          </a:p>
        </p:txBody>
      </p:sp>
      <p:sp>
        <p:nvSpPr>
          <p:cNvPr id="4" name="object 4"/>
          <p:cNvSpPr/>
          <p:nvPr/>
        </p:nvSpPr>
        <p:spPr>
          <a:xfrm>
            <a:off x="285311" y="7633774"/>
            <a:ext cx="12598569" cy="9153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83230" y="16734629"/>
            <a:ext cx="9567545" cy="1317625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spcBef>
                <a:spcPts val="125"/>
              </a:spcBef>
            </a:pPr>
            <a:r>
              <a:rPr sz="8450" spc="-1185">
                <a:latin typeface="Arial"/>
                <a:cs typeface="Arial"/>
              </a:rPr>
              <a:t>My</a:t>
            </a:r>
            <a:r>
              <a:rPr lang="en-US" sz="8450" spc="-1185">
                <a:latin typeface="Arial"/>
                <a:cs typeface="Arial"/>
              </a:rPr>
              <a:t>  </a:t>
            </a:r>
            <a:r>
              <a:rPr sz="8450" spc="-830">
                <a:latin typeface="Arial"/>
                <a:cs typeface="Arial"/>
              </a:rPr>
              <a:t>name </a:t>
            </a:r>
            <a:r>
              <a:rPr sz="8450" spc="-655">
                <a:latin typeface="Arial"/>
                <a:cs typeface="Arial"/>
              </a:rPr>
              <a:t>is</a:t>
            </a:r>
            <a:r>
              <a:rPr sz="8450" spc="-1325">
                <a:latin typeface="Arial"/>
                <a:cs typeface="Arial"/>
              </a:rPr>
              <a:t> </a:t>
            </a:r>
            <a:r>
              <a:rPr sz="8450" spc="-630">
                <a:latin typeface="Arial"/>
                <a:cs typeface="Arial"/>
              </a:rPr>
              <a:t>Coronavirus</a:t>
            </a:r>
            <a:endParaRPr sz="84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8292450"/>
            <a:ext cx="12599035" cy="1811655"/>
          </a:xfrm>
          <a:custGeom>
            <a:avLst/>
            <a:gdLst/>
            <a:ahLst/>
            <a:cxnLst/>
            <a:rect l="l" t="t" r="r" b="b"/>
            <a:pathLst>
              <a:path w="12599035" h="1811655">
                <a:moveTo>
                  <a:pt x="12598569" y="1811649"/>
                </a:moveTo>
                <a:lnTo>
                  <a:pt x="0" y="1811649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811649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2440" y="18519654"/>
            <a:ext cx="7605395" cy="134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0" marR="593090" algn="ctr">
              <a:lnSpc>
                <a:spcPct val="118200"/>
              </a:lnSpc>
              <a:spcBef>
                <a:spcPts val="95"/>
              </a:spcBef>
            </a:pPr>
            <a:r>
              <a:rPr sz="2450" b="1" spc="60">
                <a:solidFill>
                  <a:srgbClr val="FFFFFF"/>
                </a:solidFill>
                <a:latin typeface="Times New Roman"/>
                <a:cs typeface="Times New Roman"/>
              </a:rPr>
              <a:t>MANUELA </a:t>
            </a:r>
            <a:r>
              <a:rPr sz="2450" b="1" spc="10">
                <a:solidFill>
                  <a:srgbClr val="FFFFFF"/>
                </a:solidFill>
                <a:latin typeface="Times New Roman"/>
                <a:cs typeface="Times New Roman"/>
              </a:rPr>
              <a:t>MOLINA </a:t>
            </a:r>
            <a:r>
              <a:rPr sz="2450" b="1" spc="-4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50" b="1" spc="-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b="1" spc="-45">
                <a:solidFill>
                  <a:srgbClr val="FFFFFF"/>
                </a:solidFill>
                <a:latin typeface="Times New Roman"/>
                <a:cs typeface="Times New Roman"/>
              </a:rPr>
              <a:t>@MINDHEART.KIDS  </a:t>
            </a:r>
            <a:r>
              <a:rPr sz="2450" b="1" spc="4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WWW.MINDHEART.CO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450" spc="-210">
                <a:solidFill>
                  <a:srgbClr val="FFFFFF"/>
                </a:solidFill>
                <a:latin typeface="Arial"/>
                <a:cs typeface="Arial"/>
              </a:rPr>
              <a:t>CC </a:t>
            </a:r>
            <a:r>
              <a:rPr sz="2450" spc="-20">
                <a:solidFill>
                  <a:srgbClr val="FFFFFF"/>
                </a:solidFill>
                <a:latin typeface="Arial"/>
                <a:cs typeface="Arial"/>
              </a:rPr>
              <a:t>BY-NC-SA </a:t>
            </a:r>
            <a:r>
              <a:rPr sz="2450">
                <a:solidFill>
                  <a:srgbClr val="FFFFFF"/>
                </a:solidFill>
                <a:latin typeface="Arial"/>
                <a:cs typeface="Arial"/>
              </a:rPr>
              <a:t>4.0 </a:t>
            </a:r>
            <a:r>
              <a:rPr sz="2450" spc="65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2450" spc="-5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5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450" spc="-105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592158"/>
            <a:ext cx="12599035" cy="1512570"/>
          </a:xfrm>
          <a:custGeom>
            <a:avLst/>
            <a:gdLst/>
            <a:ahLst/>
            <a:cxnLst/>
            <a:rect l="l" t="t" r="r" b="b"/>
            <a:pathLst>
              <a:path w="12599035" h="1512569">
                <a:moveTo>
                  <a:pt x="12598569" y="1511942"/>
                </a:moveTo>
                <a:lnTo>
                  <a:pt x="0" y="1511942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511942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9408" y="7758402"/>
            <a:ext cx="1157605" cy="1608455"/>
          </a:xfrm>
          <a:custGeom>
            <a:avLst/>
            <a:gdLst/>
            <a:ahLst/>
            <a:cxnLst/>
            <a:rect l="l" t="t" r="r" b="b"/>
            <a:pathLst>
              <a:path w="1157604" h="1608454">
                <a:moveTo>
                  <a:pt x="1157276" y="1185209"/>
                </a:moveTo>
                <a:lnTo>
                  <a:pt x="1146108" y="1258333"/>
                </a:lnTo>
                <a:lnTo>
                  <a:pt x="1127983" y="1303984"/>
                </a:lnTo>
                <a:lnTo>
                  <a:pt x="1099887" y="1344411"/>
                </a:lnTo>
                <a:lnTo>
                  <a:pt x="1060156" y="1378817"/>
                </a:lnTo>
                <a:lnTo>
                  <a:pt x="940676" y="1461075"/>
                </a:lnTo>
                <a:lnTo>
                  <a:pt x="900510" y="1487902"/>
                </a:lnTo>
                <a:lnTo>
                  <a:pt x="859783" y="1513810"/>
                </a:lnTo>
                <a:lnTo>
                  <a:pt x="818257" y="1538424"/>
                </a:lnTo>
                <a:lnTo>
                  <a:pt x="775699" y="1561371"/>
                </a:lnTo>
                <a:lnTo>
                  <a:pt x="731872" y="1582277"/>
                </a:lnTo>
                <a:lnTo>
                  <a:pt x="660458" y="1608416"/>
                </a:lnTo>
                <a:lnTo>
                  <a:pt x="668627" y="1567855"/>
                </a:lnTo>
                <a:lnTo>
                  <a:pt x="677915" y="1531771"/>
                </a:lnTo>
                <a:lnTo>
                  <a:pt x="693585" y="1500990"/>
                </a:lnTo>
                <a:lnTo>
                  <a:pt x="720898" y="1476341"/>
                </a:lnTo>
                <a:lnTo>
                  <a:pt x="816501" y="1417145"/>
                </a:lnTo>
                <a:lnTo>
                  <a:pt x="742946" y="1402377"/>
                </a:lnTo>
                <a:lnTo>
                  <a:pt x="671799" y="1385704"/>
                </a:lnTo>
                <a:lnTo>
                  <a:pt x="622214" y="1371470"/>
                </a:lnTo>
                <a:lnTo>
                  <a:pt x="573715" y="1355191"/>
                </a:lnTo>
                <a:lnTo>
                  <a:pt x="526391" y="1336775"/>
                </a:lnTo>
                <a:lnTo>
                  <a:pt x="480328" y="1316133"/>
                </a:lnTo>
                <a:lnTo>
                  <a:pt x="435614" y="1293173"/>
                </a:lnTo>
                <a:lnTo>
                  <a:pt x="392335" y="1267805"/>
                </a:lnTo>
                <a:lnTo>
                  <a:pt x="350579" y="1239938"/>
                </a:lnTo>
                <a:lnTo>
                  <a:pt x="310433" y="1209481"/>
                </a:lnTo>
                <a:lnTo>
                  <a:pt x="271984" y="1176344"/>
                </a:lnTo>
                <a:lnTo>
                  <a:pt x="235319" y="1140437"/>
                </a:lnTo>
                <a:lnTo>
                  <a:pt x="200525" y="1101667"/>
                </a:lnTo>
                <a:lnTo>
                  <a:pt x="167953" y="1061165"/>
                </a:lnTo>
                <a:lnTo>
                  <a:pt x="137613" y="1019484"/>
                </a:lnTo>
                <a:lnTo>
                  <a:pt x="109717" y="976596"/>
                </a:lnTo>
                <a:lnTo>
                  <a:pt x="84476" y="932472"/>
                </a:lnTo>
                <a:lnTo>
                  <a:pt x="62105" y="887081"/>
                </a:lnTo>
                <a:lnTo>
                  <a:pt x="42813" y="840396"/>
                </a:lnTo>
                <a:lnTo>
                  <a:pt x="26815" y="792385"/>
                </a:lnTo>
                <a:lnTo>
                  <a:pt x="14323" y="743021"/>
                </a:lnTo>
                <a:lnTo>
                  <a:pt x="5547" y="692273"/>
                </a:lnTo>
                <a:lnTo>
                  <a:pt x="702" y="640113"/>
                </a:lnTo>
                <a:lnTo>
                  <a:pt x="0" y="586511"/>
                </a:lnTo>
                <a:lnTo>
                  <a:pt x="3334" y="537093"/>
                </a:lnTo>
                <a:lnTo>
                  <a:pt x="10495" y="489212"/>
                </a:lnTo>
                <a:lnTo>
                  <a:pt x="21318" y="442829"/>
                </a:lnTo>
                <a:lnTo>
                  <a:pt x="35636" y="397904"/>
                </a:lnTo>
                <a:lnTo>
                  <a:pt x="53287" y="354396"/>
                </a:lnTo>
                <a:lnTo>
                  <a:pt x="74105" y="312265"/>
                </a:lnTo>
                <a:lnTo>
                  <a:pt x="97924" y="271473"/>
                </a:lnTo>
                <a:lnTo>
                  <a:pt x="124582" y="231977"/>
                </a:lnTo>
                <a:lnTo>
                  <a:pt x="153912" y="193740"/>
                </a:lnTo>
                <a:lnTo>
                  <a:pt x="185750" y="156720"/>
                </a:lnTo>
                <a:lnTo>
                  <a:pt x="220396" y="121646"/>
                </a:lnTo>
                <a:lnTo>
                  <a:pt x="257317" y="88626"/>
                </a:lnTo>
                <a:lnTo>
                  <a:pt x="333495" y="24914"/>
                </a:lnTo>
                <a:lnTo>
                  <a:pt x="379488" y="0"/>
                </a:lnTo>
                <a:lnTo>
                  <a:pt x="388838" y="10523"/>
                </a:lnTo>
                <a:lnTo>
                  <a:pt x="358603" y="55819"/>
                </a:lnTo>
                <a:lnTo>
                  <a:pt x="331453" y="86202"/>
                </a:lnTo>
                <a:lnTo>
                  <a:pt x="313375" y="100593"/>
                </a:lnTo>
                <a:lnTo>
                  <a:pt x="274534" y="135447"/>
                </a:lnTo>
                <a:lnTo>
                  <a:pt x="240843" y="172144"/>
                </a:lnTo>
                <a:lnTo>
                  <a:pt x="212174" y="210625"/>
                </a:lnTo>
                <a:lnTo>
                  <a:pt x="188402" y="250826"/>
                </a:lnTo>
                <a:lnTo>
                  <a:pt x="169401" y="292690"/>
                </a:lnTo>
                <a:lnTo>
                  <a:pt x="155045" y="336153"/>
                </a:lnTo>
                <a:lnTo>
                  <a:pt x="145207" y="381157"/>
                </a:lnTo>
                <a:lnTo>
                  <a:pt x="139761" y="427639"/>
                </a:lnTo>
                <a:lnTo>
                  <a:pt x="138581" y="475540"/>
                </a:lnTo>
                <a:lnTo>
                  <a:pt x="141542" y="524799"/>
                </a:lnTo>
                <a:lnTo>
                  <a:pt x="148517" y="575354"/>
                </a:lnTo>
                <a:lnTo>
                  <a:pt x="160059" y="628045"/>
                </a:lnTo>
                <a:lnTo>
                  <a:pt x="175794" y="678648"/>
                </a:lnTo>
                <a:lnTo>
                  <a:pt x="195512" y="727226"/>
                </a:lnTo>
                <a:lnTo>
                  <a:pt x="219002" y="773842"/>
                </a:lnTo>
                <a:lnTo>
                  <a:pt x="246055" y="818557"/>
                </a:lnTo>
                <a:lnTo>
                  <a:pt x="276461" y="861433"/>
                </a:lnTo>
                <a:lnTo>
                  <a:pt x="310011" y="902532"/>
                </a:lnTo>
                <a:lnTo>
                  <a:pt x="346494" y="941917"/>
                </a:lnTo>
                <a:lnTo>
                  <a:pt x="382767" y="976912"/>
                </a:lnTo>
                <a:lnTo>
                  <a:pt x="420556" y="1009521"/>
                </a:lnTo>
                <a:lnTo>
                  <a:pt x="459824" y="1039783"/>
                </a:lnTo>
                <a:lnTo>
                  <a:pt x="500539" y="1067740"/>
                </a:lnTo>
                <a:lnTo>
                  <a:pt x="542664" y="1093435"/>
                </a:lnTo>
                <a:lnTo>
                  <a:pt x="586165" y="1116908"/>
                </a:lnTo>
                <a:lnTo>
                  <a:pt x="631007" y="1138202"/>
                </a:lnTo>
                <a:lnTo>
                  <a:pt x="677155" y="1157357"/>
                </a:lnTo>
                <a:lnTo>
                  <a:pt x="730995" y="1176618"/>
                </a:lnTo>
                <a:lnTo>
                  <a:pt x="747125" y="1180111"/>
                </a:lnTo>
                <a:lnTo>
                  <a:pt x="750434" y="1178677"/>
                </a:lnTo>
                <a:lnTo>
                  <a:pt x="758690" y="1177174"/>
                </a:lnTo>
                <a:lnTo>
                  <a:pt x="729705" y="1149890"/>
                </a:lnTo>
                <a:lnTo>
                  <a:pt x="666130" y="1081205"/>
                </a:lnTo>
                <a:lnTo>
                  <a:pt x="639206" y="1050778"/>
                </a:lnTo>
                <a:lnTo>
                  <a:pt x="613491" y="1019385"/>
                </a:lnTo>
                <a:lnTo>
                  <a:pt x="595465" y="982177"/>
                </a:lnTo>
                <a:lnTo>
                  <a:pt x="594109" y="942283"/>
                </a:lnTo>
                <a:lnTo>
                  <a:pt x="607929" y="903640"/>
                </a:lnTo>
                <a:lnTo>
                  <a:pt x="642662" y="861429"/>
                </a:lnTo>
                <a:lnTo>
                  <a:pt x="648278" y="850588"/>
                </a:lnTo>
                <a:lnTo>
                  <a:pt x="653329" y="838601"/>
                </a:lnTo>
                <a:lnTo>
                  <a:pt x="658864" y="826414"/>
                </a:lnTo>
                <a:lnTo>
                  <a:pt x="670330" y="825559"/>
                </a:lnTo>
                <a:lnTo>
                  <a:pt x="679014" y="830666"/>
                </a:lnTo>
                <a:lnTo>
                  <a:pt x="686135" y="838960"/>
                </a:lnTo>
                <a:lnTo>
                  <a:pt x="692911" y="847667"/>
                </a:lnTo>
                <a:lnTo>
                  <a:pt x="725499" y="883003"/>
                </a:lnTo>
                <a:lnTo>
                  <a:pt x="759543" y="916573"/>
                </a:lnTo>
                <a:lnTo>
                  <a:pt x="794926" y="948503"/>
                </a:lnTo>
                <a:lnTo>
                  <a:pt x="831529" y="978921"/>
                </a:lnTo>
                <a:lnTo>
                  <a:pt x="869236" y="1007953"/>
                </a:lnTo>
                <a:lnTo>
                  <a:pt x="907928" y="1035726"/>
                </a:lnTo>
                <a:lnTo>
                  <a:pt x="947488" y="1062367"/>
                </a:lnTo>
                <a:lnTo>
                  <a:pt x="987797" y="1088001"/>
                </a:lnTo>
                <a:lnTo>
                  <a:pt x="1052840" y="1121972"/>
                </a:lnTo>
                <a:lnTo>
                  <a:pt x="1120392" y="1151645"/>
                </a:lnTo>
                <a:lnTo>
                  <a:pt x="1141435" y="1161642"/>
                </a:lnTo>
                <a:lnTo>
                  <a:pt x="1153088" y="1171250"/>
                </a:lnTo>
                <a:lnTo>
                  <a:pt x="1157276" y="1185209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0997" y="15503766"/>
            <a:ext cx="1157605" cy="1608455"/>
          </a:xfrm>
          <a:custGeom>
            <a:avLst/>
            <a:gdLst/>
            <a:ahLst/>
            <a:cxnLst/>
            <a:rect l="l" t="t" r="r" b="b"/>
            <a:pathLst>
              <a:path w="1157604" h="1608455">
                <a:moveTo>
                  <a:pt x="1157276" y="1185209"/>
                </a:moveTo>
                <a:lnTo>
                  <a:pt x="1146108" y="1258333"/>
                </a:lnTo>
                <a:lnTo>
                  <a:pt x="1127983" y="1303984"/>
                </a:lnTo>
                <a:lnTo>
                  <a:pt x="1099887" y="1344411"/>
                </a:lnTo>
                <a:lnTo>
                  <a:pt x="1060156" y="1378817"/>
                </a:lnTo>
                <a:lnTo>
                  <a:pt x="940676" y="1461075"/>
                </a:lnTo>
                <a:lnTo>
                  <a:pt x="900510" y="1487902"/>
                </a:lnTo>
                <a:lnTo>
                  <a:pt x="859783" y="1513810"/>
                </a:lnTo>
                <a:lnTo>
                  <a:pt x="818257" y="1538424"/>
                </a:lnTo>
                <a:lnTo>
                  <a:pt x="775699" y="1561371"/>
                </a:lnTo>
                <a:lnTo>
                  <a:pt x="731872" y="1582277"/>
                </a:lnTo>
                <a:lnTo>
                  <a:pt x="660458" y="1608416"/>
                </a:lnTo>
                <a:lnTo>
                  <a:pt x="668627" y="1567855"/>
                </a:lnTo>
                <a:lnTo>
                  <a:pt x="677915" y="1531771"/>
                </a:lnTo>
                <a:lnTo>
                  <a:pt x="693585" y="1500990"/>
                </a:lnTo>
                <a:lnTo>
                  <a:pt x="720898" y="1476341"/>
                </a:lnTo>
                <a:lnTo>
                  <a:pt x="816501" y="1417145"/>
                </a:lnTo>
                <a:lnTo>
                  <a:pt x="742946" y="1402377"/>
                </a:lnTo>
                <a:lnTo>
                  <a:pt x="671799" y="1385704"/>
                </a:lnTo>
                <a:lnTo>
                  <a:pt x="622214" y="1371470"/>
                </a:lnTo>
                <a:lnTo>
                  <a:pt x="573715" y="1355191"/>
                </a:lnTo>
                <a:lnTo>
                  <a:pt x="526391" y="1336775"/>
                </a:lnTo>
                <a:lnTo>
                  <a:pt x="480328" y="1316133"/>
                </a:lnTo>
                <a:lnTo>
                  <a:pt x="435614" y="1293173"/>
                </a:lnTo>
                <a:lnTo>
                  <a:pt x="392335" y="1267805"/>
                </a:lnTo>
                <a:lnTo>
                  <a:pt x="350579" y="1239938"/>
                </a:lnTo>
                <a:lnTo>
                  <a:pt x="310433" y="1209481"/>
                </a:lnTo>
                <a:lnTo>
                  <a:pt x="271984" y="1176344"/>
                </a:lnTo>
                <a:lnTo>
                  <a:pt x="235319" y="1140437"/>
                </a:lnTo>
                <a:lnTo>
                  <a:pt x="200525" y="1101667"/>
                </a:lnTo>
                <a:lnTo>
                  <a:pt x="167953" y="1061165"/>
                </a:lnTo>
                <a:lnTo>
                  <a:pt x="137613" y="1019484"/>
                </a:lnTo>
                <a:lnTo>
                  <a:pt x="109717" y="976596"/>
                </a:lnTo>
                <a:lnTo>
                  <a:pt x="84476" y="932472"/>
                </a:lnTo>
                <a:lnTo>
                  <a:pt x="62105" y="887081"/>
                </a:lnTo>
                <a:lnTo>
                  <a:pt x="42813" y="840396"/>
                </a:lnTo>
                <a:lnTo>
                  <a:pt x="26815" y="792385"/>
                </a:lnTo>
                <a:lnTo>
                  <a:pt x="14323" y="743021"/>
                </a:lnTo>
                <a:lnTo>
                  <a:pt x="5547" y="692273"/>
                </a:lnTo>
                <a:lnTo>
                  <a:pt x="702" y="640113"/>
                </a:lnTo>
                <a:lnTo>
                  <a:pt x="0" y="586511"/>
                </a:lnTo>
                <a:lnTo>
                  <a:pt x="3334" y="537093"/>
                </a:lnTo>
                <a:lnTo>
                  <a:pt x="10495" y="489212"/>
                </a:lnTo>
                <a:lnTo>
                  <a:pt x="21318" y="442829"/>
                </a:lnTo>
                <a:lnTo>
                  <a:pt x="35636" y="397904"/>
                </a:lnTo>
                <a:lnTo>
                  <a:pt x="53287" y="354396"/>
                </a:lnTo>
                <a:lnTo>
                  <a:pt x="74105" y="312265"/>
                </a:lnTo>
                <a:lnTo>
                  <a:pt x="97924" y="271473"/>
                </a:lnTo>
                <a:lnTo>
                  <a:pt x="124582" y="231977"/>
                </a:lnTo>
                <a:lnTo>
                  <a:pt x="153912" y="193740"/>
                </a:lnTo>
                <a:lnTo>
                  <a:pt x="185750" y="156720"/>
                </a:lnTo>
                <a:lnTo>
                  <a:pt x="220396" y="121646"/>
                </a:lnTo>
                <a:lnTo>
                  <a:pt x="257317" y="88626"/>
                </a:lnTo>
                <a:lnTo>
                  <a:pt x="333495" y="24914"/>
                </a:lnTo>
                <a:lnTo>
                  <a:pt x="379488" y="0"/>
                </a:lnTo>
                <a:lnTo>
                  <a:pt x="388838" y="10523"/>
                </a:lnTo>
                <a:lnTo>
                  <a:pt x="358603" y="55819"/>
                </a:lnTo>
                <a:lnTo>
                  <a:pt x="331453" y="86202"/>
                </a:lnTo>
                <a:lnTo>
                  <a:pt x="313375" y="100593"/>
                </a:lnTo>
                <a:lnTo>
                  <a:pt x="274534" y="135447"/>
                </a:lnTo>
                <a:lnTo>
                  <a:pt x="240843" y="172144"/>
                </a:lnTo>
                <a:lnTo>
                  <a:pt x="212174" y="210625"/>
                </a:lnTo>
                <a:lnTo>
                  <a:pt x="188402" y="250826"/>
                </a:lnTo>
                <a:lnTo>
                  <a:pt x="169401" y="292690"/>
                </a:lnTo>
                <a:lnTo>
                  <a:pt x="155045" y="336153"/>
                </a:lnTo>
                <a:lnTo>
                  <a:pt x="145207" y="381157"/>
                </a:lnTo>
                <a:lnTo>
                  <a:pt x="139761" y="427639"/>
                </a:lnTo>
                <a:lnTo>
                  <a:pt x="138581" y="475540"/>
                </a:lnTo>
                <a:lnTo>
                  <a:pt x="141542" y="524799"/>
                </a:lnTo>
                <a:lnTo>
                  <a:pt x="148517" y="575354"/>
                </a:lnTo>
                <a:lnTo>
                  <a:pt x="160059" y="628045"/>
                </a:lnTo>
                <a:lnTo>
                  <a:pt x="175794" y="678648"/>
                </a:lnTo>
                <a:lnTo>
                  <a:pt x="195512" y="727226"/>
                </a:lnTo>
                <a:lnTo>
                  <a:pt x="219002" y="773842"/>
                </a:lnTo>
                <a:lnTo>
                  <a:pt x="246055" y="818557"/>
                </a:lnTo>
                <a:lnTo>
                  <a:pt x="276461" y="861433"/>
                </a:lnTo>
                <a:lnTo>
                  <a:pt x="310011" y="902532"/>
                </a:lnTo>
                <a:lnTo>
                  <a:pt x="346494" y="941917"/>
                </a:lnTo>
                <a:lnTo>
                  <a:pt x="382767" y="976912"/>
                </a:lnTo>
                <a:lnTo>
                  <a:pt x="420556" y="1009521"/>
                </a:lnTo>
                <a:lnTo>
                  <a:pt x="459824" y="1039783"/>
                </a:lnTo>
                <a:lnTo>
                  <a:pt x="500539" y="1067740"/>
                </a:lnTo>
                <a:lnTo>
                  <a:pt x="542664" y="1093435"/>
                </a:lnTo>
                <a:lnTo>
                  <a:pt x="586165" y="1116908"/>
                </a:lnTo>
                <a:lnTo>
                  <a:pt x="631007" y="1138202"/>
                </a:lnTo>
                <a:lnTo>
                  <a:pt x="677155" y="1157357"/>
                </a:lnTo>
                <a:lnTo>
                  <a:pt x="730995" y="1176618"/>
                </a:lnTo>
                <a:lnTo>
                  <a:pt x="747125" y="1180111"/>
                </a:lnTo>
                <a:lnTo>
                  <a:pt x="750434" y="1178677"/>
                </a:lnTo>
                <a:lnTo>
                  <a:pt x="758690" y="1177174"/>
                </a:lnTo>
                <a:lnTo>
                  <a:pt x="729705" y="1149890"/>
                </a:lnTo>
                <a:lnTo>
                  <a:pt x="666130" y="1081205"/>
                </a:lnTo>
                <a:lnTo>
                  <a:pt x="639206" y="1050778"/>
                </a:lnTo>
                <a:lnTo>
                  <a:pt x="613491" y="1019385"/>
                </a:lnTo>
                <a:lnTo>
                  <a:pt x="595465" y="982177"/>
                </a:lnTo>
                <a:lnTo>
                  <a:pt x="594109" y="942283"/>
                </a:lnTo>
                <a:lnTo>
                  <a:pt x="607929" y="903640"/>
                </a:lnTo>
                <a:lnTo>
                  <a:pt x="642662" y="861429"/>
                </a:lnTo>
                <a:lnTo>
                  <a:pt x="648278" y="850588"/>
                </a:lnTo>
                <a:lnTo>
                  <a:pt x="653329" y="838601"/>
                </a:lnTo>
                <a:lnTo>
                  <a:pt x="658864" y="826414"/>
                </a:lnTo>
                <a:lnTo>
                  <a:pt x="670330" y="825559"/>
                </a:lnTo>
                <a:lnTo>
                  <a:pt x="679014" y="830666"/>
                </a:lnTo>
                <a:lnTo>
                  <a:pt x="686135" y="838960"/>
                </a:lnTo>
                <a:lnTo>
                  <a:pt x="692911" y="847667"/>
                </a:lnTo>
                <a:lnTo>
                  <a:pt x="725499" y="883003"/>
                </a:lnTo>
                <a:lnTo>
                  <a:pt x="759543" y="916573"/>
                </a:lnTo>
                <a:lnTo>
                  <a:pt x="794926" y="948503"/>
                </a:lnTo>
                <a:lnTo>
                  <a:pt x="831529" y="978921"/>
                </a:lnTo>
                <a:lnTo>
                  <a:pt x="869236" y="1007953"/>
                </a:lnTo>
                <a:lnTo>
                  <a:pt x="907928" y="1035726"/>
                </a:lnTo>
                <a:lnTo>
                  <a:pt x="947488" y="1062367"/>
                </a:lnTo>
                <a:lnTo>
                  <a:pt x="987797" y="1088001"/>
                </a:lnTo>
                <a:lnTo>
                  <a:pt x="1052840" y="1121972"/>
                </a:lnTo>
                <a:lnTo>
                  <a:pt x="1120392" y="1151645"/>
                </a:lnTo>
                <a:lnTo>
                  <a:pt x="1141435" y="1161642"/>
                </a:lnTo>
                <a:lnTo>
                  <a:pt x="1153088" y="1171250"/>
                </a:lnTo>
                <a:lnTo>
                  <a:pt x="1157276" y="1185209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7358752" y="11267085"/>
            <a:ext cx="706120" cy="813435"/>
            <a:chOff x="7358752" y="11267085"/>
            <a:chExt cx="706120" cy="813435"/>
          </a:xfrm>
        </p:grpSpPr>
        <p:sp>
          <p:nvSpPr>
            <p:cNvPr id="6" name="object 6"/>
            <p:cNvSpPr/>
            <p:nvPr/>
          </p:nvSpPr>
          <p:spPr>
            <a:xfrm>
              <a:off x="7360868" y="11315111"/>
              <a:ext cx="704215" cy="765175"/>
            </a:xfrm>
            <a:custGeom>
              <a:avLst/>
              <a:gdLst/>
              <a:ahLst/>
              <a:cxnLst/>
              <a:rect l="l" t="t" r="r" b="b"/>
              <a:pathLst>
                <a:path w="704215" h="765175">
                  <a:moveTo>
                    <a:pt x="212847" y="764936"/>
                  </a:moveTo>
                  <a:lnTo>
                    <a:pt x="163856" y="763463"/>
                  </a:lnTo>
                  <a:lnTo>
                    <a:pt x="118175" y="759612"/>
                  </a:lnTo>
                  <a:lnTo>
                    <a:pt x="77253" y="752920"/>
                  </a:lnTo>
                  <a:lnTo>
                    <a:pt x="22055" y="723682"/>
                  </a:lnTo>
                  <a:lnTo>
                    <a:pt x="0" y="686064"/>
                  </a:lnTo>
                  <a:lnTo>
                    <a:pt x="22516" y="655779"/>
                  </a:lnTo>
                  <a:lnTo>
                    <a:pt x="51441" y="628289"/>
                  </a:lnTo>
                  <a:lnTo>
                    <a:pt x="85586" y="603095"/>
                  </a:lnTo>
                  <a:lnTo>
                    <a:pt x="123764" y="579701"/>
                  </a:lnTo>
                  <a:lnTo>
                    <a:pt x="164785" y="557610"/>
                  </a:lnTo>
                  <a:lnTo>
                    <a:pt x="207462" y="536325"/>
                  </a:lnTo>
                  <a:lnTo>
                    <a:pt x="250607" y="515348"/>
                  </a:lnTo>
                  <a:lnTo>
                    <a:pt x="293032" y="494183"/>
                  </a:lnTo>
                  <a:lnTo>
                    <a:pt x="333548" y="472332"/>
                  </a:lnTo>
                  <a:lnTo>
                    <a:pt x="370967" y="449299"/>
                  </a:lnTo>
                  <a:lnTo>
                    <a:pt x="404101" y="424586"/>
                  </a:lnTo>
                  <a:lnTo>
                    <a:pt x="431762" y="397696"/>
                  </a:lnTo>
                  <a:lnTo>
                    <a:pt x="465912" y="335398"/>
                  </a:lnTo>
                  <a:lnTo>
                    <a:pt x="470025" y="298995"/>
                  </a:lnTo>
                  <a:lnTo>
                    <a:pt x="462964" y="247945"/>
                  </a:lnTo>
                  <a:lnTo>
                    <a:pt x="446369" y="206838"/>
                  </a:lnTo>
                  <a:lnTo>
                    <a:pt x="419181" y="177154"/>
                  </a:lnTo>
                  <a:lnTo>
                    <a:pt x="380343" y="160376"/>
                  </a:lnTo>
                  <a:lnTo>
                    <a:pt x="328798" y="157983"/>
                  </a:lnTo>
                  <a:lnTo>
                    <a:pt x="287357" y="168928"/>
                  </a:lnTo>
                  <a:lnTo>
                    <a:pt x="252121" y="189379"/>
                  </a:lnTo>
                  <a:lnTo>
                    <a:pt x="227641" y="220575"/>
                  </a:lnTo>
                  <a:lnTo>
                    <a:pt x="218469" y="263755"/>
                  </a:lnTo>
                  <a:lnTo>
                    <a:pt x="158553" y="236699"/>
                  </a:lnTo>
                  <a:lnTo>
                    <a:pt x="128257" y="218193"/>
                  </a:lnTo>
                  <a:lnTo>
                    <a:pt x="118289" y="199700"/>
                  </a:lnTo>
                  <a:lnTo>
                    <a:pt x="119359" y="172682"/>
                  </a:lnTo>
                  <a:lnTo>
                    <a:pt x="127319" y="133667"/>
                  </a:lnTo>
                  <a:lnTo>
                    <a:pt x="163012" y="71147"/>
                  </a:lnTo>
                  <a:lnTo>
                    <a:pt x="219668" y="28596"/>
                  </a:lnTo>
                  <a:lnTo>
                    <a:pt x="290800" y="5164"/>
                  </a:lnTo>
                  <a:lnTo>
                    <a:pt x="329768" y="351"/>
                  </a:lnTo>
                  <a:lnTo>
                    <a:pt x="369922" y="0"/>
                  </a:lnTo>
                  <a:lnTo>
                    <a:pt x="410453" y="4002"/>
                  </a:lnTo>
                  <a:lnTo>
                    <a:pt x="450550" y="12252"/>
                  </a:lnTo>
                  <a:lnTo>
                    <a:pt x="489401" y="24644"/>
                  </a:lnTo>
                  <a:lnTo>
                    <a:pt x="526197" y="41071"/>
                  </a:lnTo>
                  <a:lnTo>
                    <a:pt x="560126" y="61427"/>
                  </a:lnTo>
                  <a:lnTo>
                    <a:pt x="590378" y="85606"/>
                  </a:lnTo>
                  <a:lnTo>
                    <a:pt x="636608" y="145006"/>
                  </a:lnTo>
                  <a:lnTo>
                    <a:pt x="660731" y="232042"/>
                  </a:lnTo>
                  <a:lnTo>
                    <a:pt x="659954" y="278928"/>
                  </a:lnTo>
                  <a:lnTo>
                    <a:pt x="649859" y="322142"/>
                  </a:lnTo>
                  <a:lnTo>
                    <a:pt x="631674" y="363154"/>
                  </a:lnTo>
                  <a:lnTo>
                    <a:pt x="606626" y="403431"/>
                  </a:lnTo>
                  <a:lnTo>
                    <a:pt x="575941" y="444444"/>
                  </a:lnTo>
                  <a:lnTo>
                    <a:pt x="511338" y="509577"/>
                  </a:lnTo>
                  <a:lnTo>
                    <a:pt x="462223" y="551486"/>
                  </a:lnTo>
                  <a:lnTo>
                    <a:pt x="403770" y="588349"/>
                  </a:lnTo>
                  <a:lnTo>
                    <a:pt x="311155" y="638342"/>
                  </a:lnTo>
                  <a:lnTo>
                    <a:pt x="352892" y="632833"/>
                  </a:lnTo>
                  <a:lnTo>
                    <a:pt x="394834" y="618285"/>
                  </a:lnTo>
                  <a:lnTo>
                    <a:pt x="436898" y="597666"/>
                  </a:lnTo>
                  <a:lnTo>
                    <a:pt x="479004" y="573943"/>
                  </a:lnTo>
                  <a:lnTo>
                    <a:pt x="521068" y="550085"/>
                  </a:lnTo>
                  <a:lnTo>
                    <a:pt x="563010" y="529059"/>
                  </a:lnTo>
                  <a:lnTo>
                    <a:pt x="604747" y="513833"/>
                  </a:lnTo>
                  <a:lnTo>
                    <a:pt x="623038" y="519203"/>
                  </a:lnTo>
                  <a:lnTo>
                    <a:pt x="642097" y="537263"/>
                  </a:lnTo>
                  <a:lnTo>
                    <a:pt x="657879" y="561035"/>
                  </a:lnTo>
                  <a:lnTo>
                    <a:pt x="666343" y="583536"/>
                  </a:lnTo>
                  <a:lnTo>
                    <a:pt x="673130" y="612639"/>
                  </a:lnTo>
                  <a:lnTo>
                    <a:pt x="685946" y="665679"/>
                  </a:lnTo>
                  <a:lnTo>
                    <a:pt x="698354" y="718894"/>
                  </a:lnTo>
                  <a:lnTo>
                    <a:pt x="703920" y="748517"/>
                  </a:lnTo>
                  <a:lnTo>
                    <a:pt x="655766" y="750243"/>
                  </a:lnTo>
                  <a:lnTo>
                    <a:pt x="606761" y="750701"/>
                  </a:lnTo>
                  <a:lnTo>
                    <a:pt x="557120" y="750736"/>
                  </a:lnTo>
                  <a:lnTo>
                    <a:pt x="507053" y="751194"/>
                  </a:lnTo>
                  <a:lnTo>
                    <a:pt x="456774" y="752920"/>
                  </a:lnTo>
                  <a:lnTo>
                    <a:pt x="412953" y="756358"/>
                  </a:lnTo>
                  <a:lnTo>
                    <a:pt x="365202" y="759743"/>
                  </a:lnTo>
                  <a:lnTo>
                    <a:pt x="314968" y="762611"/>
                  </a:lnTo>
                  <a:lnTo>
                    <a:pt x="263700" y="764497"/>
                  </a:lnTo>
                  <a:lnTo>
                    <a:pt x="212847" y="764936"/>
                  </a:lnTo>
                  <a:close/>
                </a:path>
              </a:pathLst>
            </a:custGeom>
            <a:solidFill>
              <a:srgbClr val="EC3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67939" y="11274996"/>
              <a:ext cx="626745" cy="742315"/>
            </a:xfrm>
            <a:custGeom>
              <a:avLst/>
              <a:gdLst/>
              <a:ahLst/>
              <a:cxnLst/>
              <a:rect l="l" t="t" r="r" b="b"/>
              <a:pathLst>
                <a:path w="626745" h="742315">
                  <a:moveTo>
                    <a:pt x="135594" y="741929"/>
                  </a:moveTo>
                  <a:lnTo>
                    <a:pt x="86602" y="740456"/>
                  </a:lnTo>
                  <a:lnTo>
                    <a:pt x="40922" y="736608"/>
                  </a:lnTo>
                  <a:lnTo>
                    <a:pt x="0" y="729920"/>
                  </a:lnTo>
                  <a:lnTo>
                    <a:pt x="15053" y="691451"/>
                  </a:lnTo>
                  <a:lnTo>
                    <a:pt x="36525" y="656734"/>
                  </a:lnTo>
                  <a:lnTo>
                    <a:pt x="63299" y="625174"/>
                  </a:lnTo>
                  <a:lnTo>
                    <a:pt x="94264" y="596176"/>
                  </a:lnTo>
                  <a:lnTo>
                    <a:pt x="128304" y="569144"/>
                  </a:lnTo>
                  <a:lnTo>
                    <a:pt x="164305" y="543483"/>
                  </a:lnTo>
                  <a:lnTo>
                    <a:pt x="237737" y="493893"/>
                  </a:lnTo>
                  <a:lnTo>
                    <a:pt x="272938" y="468773"/>
                  </a:lnTo>
                  <a:lnTo>
                    <a:pt x="305645" y="442643"/>
                  </a:lnTo>
                  <a:lnTo>
                    <a:pt x="334743" y="414906"/>
                  </a:lnTo>
                  <a:lnTo>
                    <a:pt x="359118" y="384969"/>
                  </a:lnTo>
                  <a:lnTo>
                    <a:pt x="389243" y="316109"/>
                  </a:lnTo>
                  <a:lnTo>
                    <a:pt x="392765" y="275995"/>
                  </a:lnTo>
                  <a:lnTo>
                    <a:pt x="385706" y="224944"/>
                  </a:lnTo>
                  <a:lnTo>
                    <a:pt x="369114" y="183834"/>
                  </a:lnTo>
                  <a:lnTo>
                    <a:pt x="341928" y="154147"/>
                  </a:lnTo>
                  <a:lnTo>
                    <a:pt x="303090" y="137365"/>
                  </a:lnTo>
                  <a:lnTo>
                    <a:pt x="251538" y="134970"/>
                  </a:lnTo>
                  <a:lnTo>
                    <a:pt x="210098" y="145917"/>
                  </a:lnTo>
                  <a:lnTo>
                    <a:pt x="174865" y="166367"/>
                  </a:lnTo>
                  <a:lnTo>
                    <a:pt x="150388" y="197560"/>
                  </a:lnTo>
                  <a:lnTo>
                    <a:pt x="141218" y="240738"/>
                  </a:lnTo>
                  <a:lnTo>
                    <a:pt x="125842" y="240850"/>
                  </a:lnTo>
                  <a:lnTo>
                    <a:pt x="118418" y="236298"/>
                  </a:lnTo>
                  <a:lnTo>
                    <a:pt x="116878" y="222950"/>
                  </a:lnTo>
                  <a:lnTo>
                    <a:pt x="119152" y="196675"/>
                  </a:lnTo>
                  <a:lnTo>
                    <a:pt x="127032" y="155060"/>
                  </a:lnTo>
                  <a:lnTo>
                    <a:pt x="141140" y="118412"/>
                  </a:lnTo>
                  <a:lnTo>
                    <a:pt x="184944" y="59972"/>
                  </a:lnTo>
                  <a:lnTo>
                    <a:pt x="244372" y="21264"/>
                  </a:lnTo>
                  <a:lnTo>
                    <a:pt x="313229" y="2197"/>
                  </a:lnTo>
                  <a:lnTo>
                    <a:pt x="349258" y="0"/>
                  </a:lnTo>
                  <a:lnTo>
                    <a:pt x="385322" y="2678"/>
                  </a:lnTo>
                  <a:lnTo>
                    <a:pt x="454457" y="22618"/>
                  </a:lnTo>
                  <a:lnTo>
                    <a:pt x="514441" y="61925"/>
                  </a:lnTo>
                  <a:lnTo>
                    <a:pt x="559082" y="120507"/>
                  </a:lnTo>
                  <a:lnTo>
                    <a:pt x="573712" y="156998"/>
                  </a:lnTo>
                  <a:lnTo>
                    <a:pt x="583481" y="209025"/>
                  </a:lnTo>
                  <a:lnTo>
                    <a:pt x="582706" y="255911"/>
                  </a:lnTo>
                  <a:lnTo>
                    <a:pt x="572614" y="299126"/>
                  </a:lnTo>
                  <a:lnTo>
                    <a:pt x="554430" y="340137"/>
                  </a:lnTo>
                  <a:lnTo>
                    <a:pt x="529380" y="380415"/>
                  </a:lnTo>
                  <a:lnTo>
                    <a:pt x="498690" y="421427"/>
                  </a:lnTo>
                  <a:lnTo>
                    <a:pt x="434087" y="486570"/>
                  </a:lnTo>
                  <a:lnTo>
                    <a:pt x="384971" y="528482"/>
                  </a:lnTo>
                  <a:lnTo>
                    <a:pt x="326519" y="565341"/>
                  </a:lnTo>
                  <a:lnTo>
                    <a:pt x="233902" y="615326"/>
                  </a:lnTo>
                  <a:lnTo>
                    <a:pt x="282117" y="614551"/>
                  </a:lnTo>
                  <a:lnTo>
                    <a:pt x="329843" y="612063"/>
                  </a:lnTo>
                  <a:lnTo>
                    <a:pt x="377324" y="607617"/>
                  </a:lnTo>
                  <a:lnTo>
                    <a:pt x="424805" y="600966"/>
                  </a:lnTo>
                  <a:lnTo>
                    <a:pt x="472531" y="591865"/>
                  </a:lnTo>
                  <a:lnTo>
                    <a:pt x="520747" y="580069"/>
                  </a:lnTo>
                  <a:lnTo>
                    <a:pt x="566534" y="565202"/>
                  </a:lnTo>
                  <a:lnTo>
                    <a:pt x="590877" y="560867"/>
                  </a:lnTo>
                  <a:lnTo>
                    <a:pt x="615492" y="593505"/>
                  </a:lnTo>
                  <a:lnTo>
                    <a:pt x="621147" y="644529"/>
                  </a:lnTo>
                  <a:lnTo>
                    <a:pt x="625149" y="696379"/>
                  </a:lnTo>
                  <a:lnTo>
                    <a:pt x="626667" y="725501"/>
                  </a:lnTo>
                  <a:lnTo>
                    <a:pt x="578512" y="727233"/>
                  </a:lnTo>
                  <a:lnTo>
                    <a:pt x="529508" y="727693"/>
                  </a:lnTo>
                  <a:lnTo>
                    <a:pt x="479866" y="727728"/>
                  </a:lnTo>
                  <a:lnTo>
                    <a:pt x="429800" y="728188"/>
                  </a:lnTo>
                  <a:lnTo>
                    <a:pt x="379521" y="729920"/>
                  </a:lnTo>
                  <a:lnTo>
                    <a:pt x="335699" y="733357"/>
                  </a:lnTo>
                  <a:lnTo>
                    <a:pt x="287948" y="736741"/>
                  </a:lnTo>
                  <a:lnTo>
                    <a:pt x="237715" y="739607"/>
                  </a:lnTo>
                  <a:lnTo>
                    <a:pt x="186447" y="741491"/>
                  </a:lnTo>
                  <a:lnTo>
                    <a:pt x="135594" y="741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358752" y="11267085"/>
              <a:ext cx="644525" cy="758190"/>
            </a:xfrm>
            <a:custGeom>
              <a:avLst/>
              <a:gdLst/>
              <a:ahLst/>
              <a:cxnLst/>
              <a:rect l="l" t="t" r="r" b="b"/>
              <a:pathLst>
                <a:path w="644525" h="758190">
                  <a:moveTo>
                    <a:pt x="154952" y="256539"/>
                  </a:moveTo>
                  <a:lnTo>
                    <a:pt x="150406" y="256539"/>
                  </a:lnTo>
                  <a:lnTo>
                    <a:pt x="140926" y="255269"/>
                  </a:lnTo>
                  <a:lnTo>
                    <a:pt x="119554" y="213359"/>
                  </a:lnTo>
                  <a:lnTo>
                    <a:pt x="120171" y="203199"/>
                  </a:lnTo>
                  <a:lnTo>
                    <a:pt x="128961" y="157479"/>
                  </a:lnTo>
                  <a:lnTo>
                    <a:pt x="155895" y="99059"/>
                  </a:lnTo>
                  <a:lnTo>
                    <a:pt x="198782" y="52069"/>
                  </a:lnTo>
                  <a:lnTo>
                    <a:pt x="242297" y="25399"/>
                  </a:lnTo>
                  <a:lnTo>
                    <a:pt x="290545" y="7619"/>
                  </a:lnTo>
                  <a:lnTo>
                    <a:pt x="341485" y="0"/>
                  </a:lnTo>
                  <a:lnTo>
                    <a:pt x="393079" y="1269"/>
                  </a:lnTo>
                  <a:lnTo>
                    <a:pt x="443287" y="12699"/>
                  </a:lnTo>
                  <a:lnTo>
                    <a:pt x="451543" y="16509"/>
                  </a:lnTo>
                  <a:lnTo>
                    <a:pt x="337596" y="16509"/>
                  </a:lnTo>
                  <a:lnTo>
                    <a:pt x="287496" y="25399"/>
                  </a:lnTo>
                  <a:lnTo>
                    <a:pt x="219574" y="57149"/>
                  </a:lnTo>
                  <a:lnTo>
                    <a:pt x="167752" y="111759"/>
                  </a:lnTo>
                  <a:lnTo>
                    <a:pt x="149277" y="148589"/>
                  </a:lnTo>
                  <a:lnTo>
                    <a:pt x="138564" y="189229"/>
                  </a:lnTo>
                  <a:lnTo>
                    <a:pt x="135648" y="213359"/>
                  </a:lnTo>
                  <a:lnTo>
                    <a:pt x="136637" y="224789"/>
                  </a:lnTo>
                  <a:lnTo>
                    <a:pt x="141115" y="234949"/>
                  </a:lnTo>
                  <a:lnTo>
                    <a:pt x="143187" y="237489"/>
                  </a:lnTo>
                  <a:lnTo>
                    <a:pt x="142118" y="247649"/>
                  </a:lnTo>
                  <a:lnTo>
                    <a:pt x="158693" y="247649"/>
                  </a:lnTo>
                  <a:lnTo>
                    <a:pt x="158642" y="252729"/>
                  </a:lnTo>
                  <a:lnTo>
                    <a:pt x="154952" y="256539"/>
                  </a:lnTo>
                  <a:close/>
                </a:path>
                <a:path w="644525" h="758190">
                  <a:moveTo>
                    <a:pt x="238306" y="616698"/>
                  </a:moveTo>
                  <a:lnTo>
                    <a:pt x="238895" y="615949"/>
                  </a:lnTo>
                  <a:lnTo>
                    <a:pt x="279928" y="593089"/>
                  </a:lnTo>
                  <a:lnTo>
                    <a:pt x="320003" y="567689"/>
                  </a:lnTo>
                  <a:lnTo>
                    <a:pt x="359056" y="541019"/>
                  </a:lnTo>
                  <a:lnTo>
                    <a:pt x="397022" y="513079"/>
                  </a:lnTo>
                  <a:lnTo>
                    <a:pt x="433836" y="483869"/>
                  </a:lnTo>
                  <a:lnTo>
                    <a:pt x="469432" y="453389"/>
                  </a:lnTo>
                  <a:lnTo>
                    <a:pt x="501490" y="422909"/>
                  </a:lnTo>
                  <a:lnTo>
                    <a:pt x="539150" y="372109"/>
                  </a:lnTo>
                  <a:lnTo>
                    <a:pt x="561810" y="332739"/>
                  </a:lnTo>
                  <a:lnTo>
                    <a:pt x="577193" y="292099"/>
                  </a:lnTo>
                  <a:lnTo>
                    <a:pt x="584412" y="247649"/>
                  </a:lnTo>
                  <a:lnTo>
                    <a:pt x="583283" y="204469"/>
                  </a:lnTo>
                  <a:lnTo>
                    <a:pt x="573622" y="161289"/>
                  </a:lnTo>
                  <a:lnTo>
                    <a:pt x="555246" y="120649"/>
                  </a:lnTo>
                  <a:lnTo>
                    <a:pt x="523696" y="81279"/>
                  </a:lnTo>
                  <a:lnTo>
                    <a:pt x="483877" y="49529"/>
                  </a:lnTo>
                  <a:lnTo>
                    <a:pt x="438067" y="29209"/>
                  </a:lnTo>
                  <a:lnTo>
                    <a:pt x="388546" y="17779"/>
                  </a:lnTo>
                  <a:lnTo>
                    <a:pt x="337596" y="16509"/>
                  </a:lnTo>
                  <a:lnTo>
                    <a:pt x="451543" y="16509"/>
                  </a:lnTo>
                  <a:lnTo>
                    <a:pt x="490069" y="34289"/>
                  </a:lnTo>
                  <a:lnTo>
                    <a:pt x="522661" y="57149"/>
                  </a:lnTo>
                  <a:lnTo>
                    <a:pt x="550474" y="86359"/>
                  </a:lnTo>
                  <a:lnTo>
                    <a:pt x="572770" y="119379"/>
                  </a:lnTo>
                  <a:lnTo>
                    <a:pt x="588812" y="154939"/>
                  </a:lnTo>
                  <a:lnTo>
                    <a:pt x="601053" y="215899"/>
                  </a:lnTo>
                  <a:lnTo>
                    <a:pt x="601628" y="246379"/>
                  </a:lnTo>
                  <a:lnTo>
                    <a:pt x="598127" y="276859"/>
                  </a:lnTo>
                  <a:lnTo>
                    <a:pt x="580451" y="331469"/>
                  </a:lnTo>
                  <a:lnTo>
                    <a:pt x="552047" y="382269"/>
                  </a:lnTo>
                  <a:lnTo>
                    <a:pt x="519727" y="427989"/>
                  </a:lnTo>
                  <a:lnTo>
                    <a:pt x="483209" y="463549"/>
                  </a:lnTo>
                  <a:lnTo>
                    <a:pt x="418709" y="516889"/>
                  </a:lnTo>
                  <a:lnTo>
                    <a:pt x="377697" y="548639"/>
                  </a:lnTo>
                  <a:lnTo>
                    <a:pt x="335435" y="577849"/>
                  </a:lnTo>
                  <a:lnTo>
                    <a:pt x="291949" y="604519"/>
                  </a:lnTo>
                  <a:lnTo>
                    <a:pt x="243086" y="614679"/>
                  </a:lnTo>
                  <a:lnTo>
                    <a:pt x="238306" y="616698"/>
                  </a:lnTo>
                  <a:close/>
                </a:path>
                <a:path w="644525" h="758190">
                  <a:moveTo>
                    <a:pt x="158693" y="247649"/>
                  </a:moveTo>
                  <a:lnTo>
                    <a:pt x="142118" y="247649"/>
                  </a:lnTo>
                  <a:lnTo>
                    <a:pt x="150406" y="240029"/>
                  </a:lnTo>
                  <a:lnTo>
                    <a:pt x="150737" y="240029"/>
                  </a:lnTo>
                  <a:lnTo>
                    <a:pt x="145544" y="238759"/>
                  </a:lnTo>
                  <a:lnTo>
                    <a:pt x="143281" y="237540"/>
                  </a:lnTo>
                  <a:lnTo>
                    <a:pt x="144747" y="224789"/>
                  </a:lnTo>
                  <a:lnTo>
                    <a:pt x="152153" y="201929"/>
                  </a:lnTo>
                  <a:lnTo>
                    <a:pt x="181311" y="165099"/>
                  </a:lnTo>
                  <a:lnTo>
                    <a:pt x="222131" y="143509"/>
                  </a:lnTo>
                  <a:lnTo>
                    <a:pt x="267787" y="133349"/>
                  </a:lnTo>
                  <a:lnTo>
                    <a:pt x="289483" y="133349"/>
                  </a:lnTo>
                  <a:lnTo>
                    <a:pt x="311170" y="135889"/>
                  </a:lnTo>
                  <a:lnTo>
                    <a:pt x="332080" y="142239"/>
                  </a:lnTo>
                  <a:lnTo>
                    <a:pt x="348679" y="149859"/>
                  </a:lnTo>
                  <a:lnTo>
                    <a:pt x="262412" y="149859"/>
                  </a:lnTo>
                  <a:lnTo>
                    <a:pt x="236475" y="156209"/>
                  </a:lnTo>
                  <a:lnTo>
                    <a:pt x="212042" y="165099"/>
                  </a:lnTo>
                  <a:lnTo>
                    <a:pt x="189857" y="180339"/>
                  </a:lnTo>
                  <a:lnTo>
                    <a:pt x="173152" y="199389"/>
                  </a:lnTo>
                  <a:lnTo>
                    <a:pt x="162554" y="222249"/>
                  </a:lnTo>
                  <a:lnTo>
                    <a:pt x="158693" y="247649"/>
                  </a:lnTo>
                  <a:close/>
                </a:path>
                <a:path w="644525" h="758190">
                  <a:moveTo>
                    <a:pt x="155065" y="758189"/>
                  </a:moveTo>
                  <a:lnTo>
                    <a:pt x="105241" y="756919"/>
                  </a:lnTo>
                  <a:lnTo>
                    <a:pt x="55750" y="753109"/>
                  </a:lnTo>
                  <a:lnTo>
                    <a:pt x="6980" y="745489"/>
                  </a:lnTo>
                  <a:lnTo>
                    <a:pt x="0" y="739139"/>
                  </a:lnTo>
                  <a:lnTo>
                    <a:pt x="1198" y="735329"/>
                  </a:lnTo>
                  <a:lnTo>
                    <a:pt x="22043" y="685799"/>
                  </a:lnTo>
                  <a:lnTo>
                    <a:pt x="52478" y="642619"/>
                  </a:lnTo>
                  <a:lnTo>
                    <a:pt x="89876" y="604519"/>
                  </a:lnTo>
                  <a:lnTo>
                    <a:pt x="131613" y="570229"/>
                  </a:lnTo>
                  <a:lnTo>
                    <a:pt x="175062" y="539749"/>
                  </a:lnTo>
                  <a:lnTo>
                    <a:pt x="212050" y="514349"/>
                  </a:lnTo>
                  <a:lnTo>
                    <a:pt x="249021" y="490219"/>
                  </a:lnTo>
                  <a:lnTo>
                    <a:pt x="285007" y="463549"/>
                  </a:lnTo>
                  <a:lnTo>
                    <a:pt x="319040" y="435609"/>
                  </a:lnTo>
                  <a:lnTo>
                    <a:pt x="346497" y="406399"/>
                  </a:lnTo>
                  <a:lnTo>
                    <a:pt x="369368" y="374649"/>
                  </a:lnTo>
                  <a:lnTo>
                    <a:pt x="385631" y="339089"/>
                  </a:lnTo>
                  <a:lnTo>
                    <a:pt x="393266" y="300989"/>
                  </a:lnTo>
                  <a:lnTo>
                    <a:pt x="391490" y="255269"/>
                  </a:lnTo>
                  <a:lnTo>
                    <a:pt x="379193" y="210819"/>
                  </a:lnTo>
                  <a:lnTo>
                    <a:pt x="354316" y="175259"/>
                  </a:lnTo>
                  <a:lnTo>
                    <a:pt x="314796" y="153669"/>
                  </a:lnTo>
                  <a:lnTo>
                    <a:pt x="288853" y="149859"/>
                  </a:lnTo>
                  <a:lnTo>
                    <a:pt x="348679" y="149859"/>
                  </a:lnTo>
                  <a:lnTo>
                    <a:pt x="378922" y="177799"/>
                  </a:lnTo>
                  <a:lnTo>
                    <a:pt x="407973" y="253999"/>
                  </a:lnTo>
                  <a:lnTo>
                    <a:pt x="409797" y="298449"/>
                  </a:lnTo>
                  <a:lnTo>
                    <a:pt x="402041" y="341629"/>
                  </a:lnTo>
                  <a:lnTo>
                    <a:pt x="384365" y="382269"/>
                  </a:lnTo>
                  <a:lnTo>
                    <a:pt x="360060" y="416559"/>
                  </a:lnTo>
                  <a:lnTo>
                    <a:pt x="330987" y="447039"/>
                  </a:lnTo>
                  <a:lnTo>
                    <a:pt x="298762" y="473709"/>
                  </a:lnTo>
                  <a:lnTo>
                    <a:pt x="265002" y="499109"/>
                  </a:lnTo>
                  <a:lnTo>
                    <a:pt x="152370" y="575309"/>
                  </a:lnTo>
                  <a:lnTo>
                    <a:pt x="116407" y="603249"/>
                  </a:lnTo>
                  <a:lnTo>
                    <a:pt x="84611" y="632459"/>
                  </a:lnTo>
                  <a:lnTo>
                    <a:pt x="56328" y="664209"/>
                  </a:lnTo>
                  <a:lnTo>
                    <a:pt x="33275" y="699769"/>
                  </a:lnTo>
                  <a:lnTo>
                    <a:pt x="21326" y="728979"/>
                  </a:lnTo>
                  <a:lnTo>
                    <a:pt x="11381" y="728979"/>
                  </a:lnTo>
                  <a:lnTo>
                    <a:pt x="17170" y="739139"/>
                  </a:lnTo>
                  <a:lnTo>
                    <a:pt x="100928" y="739139"/>
                  </a:lnTo>
                  <a:lnTo>
                    <a:pt x="126730" y="740409"/>
                  </a:lnTo>
                  <a:lnTo>
                    <a:pt x="178450" y="741679"/>
                  </a:lnTo>
                  <a:lnTo>
                    <a:pt x="611090" y="741679"/>
                  </a:lnTo>
                  <a:lnTo>
                    <a:pt x="586316" y="742949"/>
                  </a:lnTo>
                  <a:lnTo>
                    <a:pt x="457221" y="742949"/>
                  </a:lnTo>
                  <a:lnTo>
                    <a:pt x="417463" y="744219"/>
                  </a:lnTo>
                  <a:lnTo>
                    <a:pt x="377798" y="746759"/>
                  </a:lnTo>
                  <a:lnTo>
                    <a:pt x="346913" y="749299"/>
                  </a:lnTo>
                  <a:lnTo>
                    <a:pt x="316017" y="750569"/>
                  </a:lnTo>
                  <a:lnTo>
                    <a:pt x="285106" y="753109"/>
                  </a:lnTo>
                  <a:lnTo>
                    <a:pt x="254175" y="754379"/>
                  </a:lnTo>
                  <a:lnTo>
                    <a:pt x="204838" y="756919"/>
                  </a:lnTo>
                  <a:lnTo>
                    <a:pt x="155065" y="758189"/>
                  </a:lnTo>
                  <a:close/>
                </a:path>
                <a:path w="644525" h="758190">
                  <a:moveTo>
                    <a:pt x="142118" y="247649"/>
                  </a:moveTo>
                  <a:lnTo>
                    <a:pt x="143281" y="237540"/>
                  </a:lnTo>
                  <a:lnTo>
                    <a:pt x="145544" y="238759"/>
                  </a:lnTo>
                  <a:lnTo>
                    <a:pt x="150737" y="240029"/>
                  </a:lnTo>
                  <a:lnTo>
                    <a:pt x="150406" y="240029"/>
                  </a:lnTo>
                  <a:lnTo>
                    <a:pt x="142118" y="247649"/>
                  </a:lnTo>
                  <a:close/>
                </a:path>
                <a:path w="644525" h="758190">
                  <a:moveTo>
                    <a:pt x="282113" y="629919"/>
                  </a:moveTo>
                  <a:lnTo>
                    <a:pt x="247266" y="629919"/>
                  </a:lnTo>
                  <a:lnTo>
                    <a:pt x="275638" y="613791"/>
                  </a:lnTo>
                  <a:lnTo>
                    <a:pt x="289627" y="613409"/>
                  </a:lnTo>
                  <a:lnTo>
                    <a:pt x="336103" y="610869"/>
                  </a:lnTo>
                  <a:lnTo>
                    <a:pt x="382431" y="607059"/>
                  </a:lnTo>
                  <a:lnTo>
                    <a:pt x="428525" y="600709"/>
                  </a:lnTo>
                  <a:lnTo>
                    <a:pt x="474302" y="591819"/>
                  </a:lnTo>
                  <a:lnTo>
                    <a:pt x="490793" y="589279"/>
                  </a:lnTo>
                  <a:lnTo>
                    <a:pt x="507328" y="585469"/>
                  </a:lnTo>
                  <a:lnTo>
                    <a:pt x="575904" y="563879"/>
                  </a:lnTo>
                  <a:lnTo>
                    <a:pt x="588278" y="561339"/>
                  </a:lnTo>
                  <a:lnTo>
                    <a:pt x="598190" y="560069"/>
                  </a:lnTo>
                  <a:lnTo>
                    <a:pt x="608710" y="560069"/>
                  </a:lnTo>
                  <a:lnTo>
                    <a:pt x="618387" y="563879"/>
                  </a:lnTo>
                  <a:lnTo>
                    <a:pt x="625773" y="570229"/>
                  </a:lnTo>
                  <a:lnTo>
                    <a:pt x="628849" y="575309"/>
                  </a:lnTo>
                  <a:lnTo>
                    <a:pt x="603796" y="575309"/>
                  </a:lnTo>
                  <a:lnTo>
                    <a:pt x="596536" y="576579"/>
                  </a:lnTo>
                  <a:lnTo>
                    <a:pt x="590784" y="577849"/>
                  </a:lnTo>
                  <a:lnTo>
                    <a:pt x="578495" y="580389"/>
                  </a:lnTo>
                  <a:lnTo>
                    <a:pt x="542582" y="591819"/>
                  </a:lnTo>
                  <a:lnTo>
                    <a:pt x="507386" y="601979"/>
                  </a:lnTo>
                  <a:lnTo>
                    <a:pt x="471424" y="610869"/>
                  </a:lnTo>
                  <a:lnTo>
                    <a:pt x="435116" y="617219"/>
                  </a:lnTo>
                  <a:lnTo>
                    <a:pt x="398886" y="621029"/>
                  </a:lnTo>
                  <a:lnTo>
                    <a:pt x="360062" y="626109"/>
                  </a:lnTo>
                  <a:lnTo>
                    <a:pt x="321136" y="628649"/>
                  </a:lnTo>
                  <a:lnTo>
                    <a:pt x="282113" y="629919"/>
                  </a:lnTo>
                  <a:close/>
                </a:path>
                <a:path w="644525" h="758190">
                  <a:moveTo>
                    <a:pt x="629995" y="580389"/>
                  </a:moveTo>
                  <a:lnTo>
                    <a:pt x="612350" y="580389"/>
                  </a:lnTo>
                  <a:lnTo>
                    <a:pt x="611576" y="579402"/>
                  </a:lnTo>
                  <a:lnTo>
                    <a:pt x="611388" y="579119"/>
                  </a:lnTo>
                  <a:lnTo>
                    <a:pt x="610559" y="577849"/>
                  </a:lnTo>
                  <a:lnTo>
                    <a:pt x="603796" y="575309"/>
                  </a:lnTo>
                  <a:lnTo>
                    <a:pt x="628849" y="575309"/>
                  </a:lnTo>
                  <a:lnTo>
                    <a:pt x="629618" y="576579"/>
                  </a:lnTo>
                  <a:lnTo>
                    <a:pt x="629995" y="580389"/>
                  </a:lnTo>
                  <a:close/>
                </a:path>
                <a:path w="644525" h="758190">
                  <a:moveTo>
                    <a:pt x="612093" y="580178"/>
                  </a:moveTo>
                  <a:lnTo>
                    <a:pt x="610808" y="579119"/>
                  </a:lnTo>
                  <a:lnTo>
                    <a:pt x="611355" y="579119"/>
                  </a:lnTo>
                  <a:lnTo>
                    <a:pt x="611576" y="579402"/>
                  </a:lnTo>
                  <a:lnTo>
                    <a:pt x="612093" y="580178"/>
                  </a:lnTo>
                  <a:close/>
                </a:path>
                <a:path w="644525" h="758190">
                  <a:moveTo>
                    <a:pt x="644139" y="732789"/>
                  </a:moveTo>
                  <a:lnTo>
                    <a:pt x="627566" y="732789"/>
                  </a:lnTo>
                  <a:lnTo>
                    <a:pt x="635854" y="723899"/>
                  </a:lnTo>
                  <a:lnTo>
                    <a:pt x="627316" y="723899"/>
                  </a:lnTo>
                  <a:lnTo>
                    <a:pt x="626994" y="712469"/>
                  </a:lnTo>
                  <a:lnTo>
                    <a:pt x="625687" y="692149"/>
                  </a:lnTo>
                  <a:lnTo>
                    <a:pt x="622129" y="652779"/>
                  </a:lnTo>
                  <a:lnTo>
                    <a:pt x="620705" y="634999"/>
                  </a:lnTo>
                  <a:lnTo>
                    <a:pt x="612747" y="581659"/>
                  </a:lnTo>
                  <a:lnTo>
                    <a:pt x="612093" y="580178"/>
                  </a:lnTo>
                  <a:lnTo>
                    <a:pt x="612350" y="580389"/>
                  </a:lnTo>
                  <a:lnTo>
                    <a:pt x="629995" y="580389"/>
                  </a:lnTo>
                  <a:lnTo>
                    <a:pt x="630497" y="585469"/>
                  </a:lnTo>
                  <a:lnTo>
                    <a:pt x="631624" y="591819"/>
                  </a:lnTo>
                  <a:lnTo>
                    <a:pt x="636901" y="632459"/>
                  </a:lnTo>
                  <a:lnTo>
                    <a:pt x="641677" y="688339"/>
                  </a:lnTo>
                  <a:lnTo>
                    <a:pt x="643906" y="723899"/>
                  </a:lnTo>
                  <a:lnTo>
                    <a:pt x="635854" y="723899"/>
                  </a:lnTo>
                  <a:lnTo>
                    <a:pt x="627331" y="724437"/>
                  </a:lnTo>
                  <a:lnTo>
                    <a:pt x="643920" y="724437"/>
                  </a:lnTo>
                  <a:lnTo>
                    <a:pt x="644139" y="732789"/>
                  </a:lnTo>
                  <a:close/>
                </a:path>
                <a:path w="644525" h="758190">
                  <a:moveTo>
                    <a:pt x="247266" y="629919"/>
                  </a:moveTo>
                  <a:lnTo>
                    <a:pt x="240653" y="629919"/>
                  </a:lnTo>
                  <a:lnTo>
                    <a:pt x="236362" y="626400"/>
                  </a:lnTo>
                  <a:lnTo>
                    <a:pt x="235417" y="623409"/>
                  </a:lnTo>
                  <a:lnTo>
                    <a:pt x="235137" y="622123"/>
                  </a:lnTo>
                  <a:lnTo>
                    <a:pt x="236243" y="619321"/>
                  </a:lnTo>
                  <a:lnTo>
                    <a:pt x="238306" y="616698"/>
                  </a:lnTo>
                  <a:lnTo>
                    <a:pt x="243086" y="614679"/>
                  </a:lnTo>
                  <a:lnTo>
                    <a:pt x="275638" y="613791"/>
                  </a:lnTo>
                  <a:lnTo>
                    <a:pt x="247266" y="629919"/>
                  </a:lnTo>
                  <a:close/>
                </a:path>
                <a:path w="644525" h="758190">
                  <a:moveTo>
                    <a:pt x="236243" y="619321"/>
                  </a:moveTo>
                  <a:lnTo>
                    <a:pt x="237072" y="617219"/>
                  </a:lnTo>
                  <a:lnTo>
                    <a:pt x="238306" y="616698"/>
                  </a:lnTo>
                  <a:lnTo>
                    <a:pt x="236243" y="619321"/>
                  </a:lnTo>
                  <a:close/>
                </a:path>
                <a:path w="644525" h="758190">
                  <a:moveTo>
                    <a:pt x="235137" y="622123"/>
                  </a:moveTo>
                  <a:lnTo>
                    <a:pt x="234898" y="621029"/>
                  </a:lnTo>
                  <a:lnTo>
                    <a:pt x="236243" y="619321"/>
                  </a:lnTo>
                  <a:lnTo>
                    <a:pt x="235137" y="622123"/>
                  </a:lnTo>
                  <a:close/>
                </a:path>
                <a:path w="644525" h="758190">
                  <a:moveTo>
                    <a:pt x="235417" y="623409"/>
                  </a:moveTo>
                  <a:lnTo>
                    <a:pt x="235067" y="622299"/>
                  </a:lnTo>
                  <a:lnTo>
                    <a:pt x="235137" y="622123"/>
                  </a:lnTo>
                  <a:lnTo>
                    <a:pt x="235417" y="623409"/>
                  </a:lnTo>
                  <a:close/>
                </a:path>
                <a:path w="644525" h="758190">
                  <a:moveTo>
                    <a:pt x="236362" y="626400"/>
                  </a:moveTo>
                  <a:lnTo>
                    <a:pt x="236007" y="626109"/>
                  </a:lnTo>
                  <a:lnTo>
                    <a:pt x="235417" y="623409"/>
                  </a:lnTo>
                  <a:lnTo>
                    <a:pt x="236362" y="626400"/>
                  </a:lnTo>
                  <a:close/>
                </a:path>
                <a:path w="644525" h="758190">
                  <a:moveTo>
                    <a:pt x="243089" y="631189"/>
                  </a:moveTo>
                  <a:lnTo>
                    <a:pt x="237072" y="628649"/>
                  </a:lnTo>
                  <a:lnTo>
                    <a:pt x="236362" y="626400"/>
                  </a:lnTo>
                  <a:lnTo>
                    <a:pt x="240653" y="629919"/>
                  </a:lnTo>
                  <a:lnTo>
                    <a:pt x="282113" y="629919"/>
                  </a:lnTo>
                  <a:lnTo>
                    <a:pt x="243089" y="631189"/>
                  </a:lnTo>
                  <a:close/>
                </a:path>
                <a:path w="644525" h="758190">
                  <a:moveTo>
                    <a:pt x="627566" y="732789"/>
                  </a:moveTo>
                  <a:lnTo>
                    <a:pt x="627331" y="724437"/>
                  </a:lnTo>
                  <a:lnTo>
                    <a:pt x="635854" y="723899"/>
                  </a:lnTo>
                  <a:lnTo>
                    <a:pt x="627566" y="732789"/>
                  </a:lnTo>
                  <a:close/>
                </a:path>
                <a:path w="644525" h="758190">
                  <a:moveTo>
                    <a:pt x="635851" y="741679"/>
                  </a:moveTo>
                  <a:lnTo>
                    <a:pt x="178450" y="741679"/>
                  </a:lnTo>
                  <a:lnTo>
                    <a:pt x="281886" y="736599"/>
                  </a:lnTo>
                  <a:lnTo>
                    <a:pt x="368705" y="730249"/>
                  </a:lnTo>
                  <a:lnTo>
                    <a:pt x="474604" y="726439"/>
                  </a:lnTo>
                  <a:lnTo>
                    <a:pt x="595561" y="726439"/>
                  </a:lnTo>
                  <a:lnTo>
                    <a:pt x="627331" y="724437"/>
                  </a:lnTo>
                  <a:lnTo>
                    <a:pt x="627566" y="732789"/>
                  </a:lnTo>
                  <a:lnTo>
                    <a:pt x="644139" y="732789"/>
                  </a:lnTo>
                  <a:lnTo>
                    <a:pt x="644155" y="737869"/>
                  </a:lnTo>
                  <a:lnTo>
                    <a:pt x="640343" y="740409"/>
                  </a:lnTo>
                  <a:lnTo>
                    <a:pt x="635851" y="741679"/>
                  </a:lnTo>
                  <a:close/>
                </a:path>
                <a:path w="644525" h="758190">
                  <a:moveTo>
                    <a:pt x="17170" y="739139"/>
                  </a:moveTo>
                  <a:lnTo>
                    <a:pt x="11381" y="728979"/>
                  </a:lnTo>
                  <a:lnTo>
                    <a:pt x="20434" y="731161"/>
                  </a:lnTo>
                  <a:lnTo>
                    <a:pt x="17170" y="739139"/>
                  </a:lnTo>
                  <a:close/>
                </a:path>
                <a:path w="644525" h="758190">
                  <a:moveTo>
                    <a:pt x="20434" y="731161"/>
                  </a:moveTo>
                  <a:lnTo>
                    <a:pt x="11381" y="728979"/>
                  </a:lnTo>
                  <a:lnTo>
                    <a:pt x="21326" y="728979"/>
                  </a:lnTo>
                  <a:lnTo>
                    <a:pt x="20434" y="731161"/>
                  </a:lnTo>
                  <a:close/>
                </a:path>
                <a:path w="644525" h="758190">
                  <a:moveTo>
                    <a:pt x="100928" y="739139"/>
                  </a:moveTo>
                  <a:lnTo>
                    <a:pt x="17170" y="739139"/>
                  </a:lnTo>
                  <a:lnTo>
                    <a:pt x="20434" y="731161"/>
                  </a:lnTo>
                  <a:lnTo>
                    <a:pt x="27193" y="732789"/>
                  </a:lnTo>
                  <a:lnTo>
                    <a:pt x="43104" y="735329"/>
                  </a:lnTo>
                  <a:lnTo>
                    <a:pt x="75126" y="737869"/>
                  </a:lnTo>
                  <a:lnTo>
                    <a:pt x="100928" y="739139"/>
                  </a:lnTo>
                  <a:close/>
                </a:path>
              </a:pathLst>
            </a:custGeom>
            <a:solidFill>
              <a:srgbClr val="EC3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517345" y="3195754"/>
            <a:ext cx="383540" cy="974725"/>
            <a:chOff x="7517345" y="3195754"/>
            <a:chExt cx="383540" cy="974725"/>
          </a:xfrm>
        </p:grpSpPr>
        <p:sp>
          <p:nvSpPr>
            <p:cNvPr id="10" name="object 10"/>
            <p:cNvSpPr/>
            <p:nvPr/>
          </p:nvSpPr>
          <p:spPr>
            <a:xfrm>
              <a:off x="7526805" y="3195754"/>
              <a:ext cx="374015" cy="974725"/>
            </a:xfrm>
            <a:custGeom>
              <a:avLst/>
              <a:gdLst/>
              <a:ahLst/>
              <a:cxnLst/>
              <a:rect l="l" t="t" r="r" b="b"/>
              <a:pathLst>
                <a:path w="374015" h="974725">
                  <a:moveTo>
                    <a:pt x="156221" y="974165"/>
                  </a:moveTo>
                  <a:lnTo>
                    <a:pt x="116814" y="973171"/>
                  </a:lnTo>
                  <a:lnTo>
                    <a:pt x="83228" y="965400"/>
                  </a:lnTo>
                  <a:lnTo>
                    <a:pt x="59147" y="947693"/>
                  </a:lnTo>
                  <a:lnTo>
                    <a:pt x="48255" y="916889"/>
                  </a:lnTo>
                  <a:lnTo>
                    <a:pt x="54235" y="869828"/>
                  </a:lnTo>
                  <a:lnTo>
                    <a:pt x="70363" y="826802"/>
                  </a:lnTo>
                  <a:lnTo>
                    <a:pt x="89657" y="783499"/>
                  </a:lnTo>
                  <a:lnTo>
                    <a:pt x="111154" y="739719"/>
                  </a:lnTo>
                  <a:lnTo>
                    <a:pt x="133890" y="695263"/>
                  </a:lnTo>
                  <a:lnTo>
                    <a:pt x="156902" y="649933"/>
                  </a:lnTo>
                  <a:lnTo>
                    <a:pt x="179227" y="603530"/>
                  </a:lnTo>
                  <a:lnTo>
                    <a:pt x="199902" y="555856"/>
                  </a:lnTo>
                  <a:lnTo>
                    <a:pt x="217964" y="506711"/>
                  </a:lnTo>
                  <a:lnTo>
                    <a:pt x="232449" y="455898"/>
                  </a:lnTo>
                  <a:lnTo>
                    <a:pt x="242393" y="403217"/>
                  </a:lnTo>
                  <a:lnTo>
                    <a:pt x="246825" y="348470"/>
                  </a:lnTo>
                  <a:lnTo>
                    <a:pt x="216073" y="363337"/>
                  </a:lnTo>
                  <a:lnTo>
                    <a:pt x="163248" y="374944"/>
                  </a:lnTo>
                  <a:lnTo>
                    <a:pt x="101790" y="382631"/>
                  </a:lnTo>
                  <a:lnTo>
                    <a:pt x="45137" y="385741"/>
                  </a:lnTo>
                  <a:lnTo>
                    <a:pt x="6727" y="383616"/>
                  </a:lnTo>
                  <a:lnTo>
                    <a:pt x="0" y="375597"/>
                  </a:lnTo>
                  <a:lnTo>
                    <a:pt x="17701" y="361603"/>
                  </a:lnTo>
                  <a:lnTo>
                    <a:pt x="39677" y="347610"/>
                  </a:lnTo>
                  <a:lnTo>
                    <a:pt x="80394" y="325225"/>
                  </a:lnTo>
                  <a:lnTo>
                    <a:pt x="154320" y="286052"/>
                  </a:lnTo>
                  <a:lnTo>
                    <a:pt x="177352" y="251011"/>
                  </a:lnTo>
                  <a:lnTo>
                    <a:pt x="199510" y="202559"/>
                  </a:lnTo>
                  <a:lnTo>
                    <a:pt x="220794" y="146963"/>
                  </a:lnTo>
                  <a:lnTo>
                    <a:pt x="241208" y="90493"/>
                  </a:lnTo>
                  <a:lnTo>
                    <a:pt x="260755" y="39415"/>
                  </a:lnTo>
                  <a:lnTo>
                    <a:pt x="279436" y="0"/>
                  </a:lnTo>
                  <a:lnTo>
                    <a:pt x="289228" y="1083"/>
                  </a:lnTo>
                  <a:lnTo>
                    <a:pt x="312506" y="8791"/>
                  </a:lnTo>
                  <a:lnTo>
                    <a:pt x="362925" y="70819"/>
                  </a:lnTo>
                  <a:lnTo>
                    <a:pt x="369248" y="120229"/>
                  </a:lnTo>
                  <a:lnTo>
                    <a:pt x="372816" y="170647"/>
                  </a:lnTo>
                  <a:lnTo>
                    <a:pt x="374006" y="221819"/>
                  </a:lnTo>
                  <a:lnTo>
                    <a:pt x="373193" y="273495"/>
                  </a:lnTo>
                  <a:lnTo>
                    <a:pt x="370753" y="325422"/>
                  </a:lnTo>
                  <a:lnTo>
                    <a:pt x="367061" y="377349"/>
                  </a:lnTo>
                  <a:lnTo>
                    <a:pt x="362493" y="429023"/>
                  </a:lnTo>
                  <a:lnTo>
                    <a:pt x="357426" y="480192"/>
                  </a:lnTo>
                  <a:lnTo>
                    <a:pt x="352234" y="530606"/>
                  </a:lnTo>
                  <a:lnTo>
                    <a:pt x="347294" y="580010"/>
                  </a:lnTo>
                  <a:lnTo>
                    <a:pt x="346082" y="626003"/>
                  </a:lnTo>
                  <a:lnTo>
                    <a:pt x="346379" y="680177"/>
                  </a:lnTo>
                  <a:lnTo>
                    <a:pt x="347371" y="738323"/>
                  </a:lnTo>
                  <a:lnTo>
                    <a:pt x="348248" y="796235"/>
                  </a:lnTo>
                  <a:lnTo>
                    <a:pt x="348199" y="849703"/>
                  </a:lnTo>
                  <a:lnTo>
                    <a:pt x="346413" y="894521"/>
                  </a:lnTo>
                  <a:lnTo>
                    <a:pt x="328975" y="958294"/>
                  </a:lnTo>
                  <a:lnTo>
                    <a:pt x="309711" y="968614"/>
                  </a:lnTo>
                  <a:lnTo>
                    <a:pt x="280550" y="968363"/>
                  </a:lnTo>
                  <a:lnTo>
                    <a:pt x="237760" y="968468"/>
                  </a:lnTo>
                  <a:lnTo>
                    <a:pt x="197764" y="971544"/>
                  </a:lnTo>
                  <a:lnTo>
                    <a:pt x="156221" y="974165"/>
                  </a:lnTo>
                  <a:close/>
                </a:path>
              </a:pathLst>
            </a:custGeom>
            <a:solidFill>
              <a:srgbClr val="EC3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29442" y="3207551"/>
              <a:ext cx="321945" cy="934085"/>
            </a:xfrm>
            <a:custGeom>
              <a:avLst/>
              <a:gdLst/>
              <a:ahLst/>
              <a:cxnLst/>
              <a:rect l="l" t="t" r="r" b="b"/>
              <a:pathLst>
                <a:path w="321945" h="934085">
                  <a:moveTo>
                    <a:pt x="78399" y="933665"/>
                  </a:moveTo>
                  <a:lnTo>
                    <a:pt x="60532" y="923019"/>
                  </a:lnTo>
                  <a:lnTo>
                    <a:pt x="55414" y="894875"/>
                  </a:lnTo>
                  <a:lnTo>
                    <a:pt x="65364" y="843109"/>
                  </a:lnTo>
                  <a:lnTo>
                    <a:pt x="80011" y="799621"/>
                  </a:lnTo>
                  <a:lnTo>
                    <a:pt x="95244" y="755047"/>
                  </a:lnTo>
                  <a:lnTo>
                    <a:pt x="110675" y="709369"/>
                  </a:lnTo>
                  <a:lnTo>
                    <a:pt x="125911" y="662566"/>
                  </a:lnTo>
                  <a:lnTo>
                    <a:pt x="140564" y="614621"/>
                  </a:lnTo>
                  <a:lnTo>
                    <a:pt x="154243" y="565512"/>
                  </a:lnTo>
                  <a:lnTo>
                    <a:pt x="166558" y="515222"/>
                  </a:lnTo>
                  <a:lnTo>
                    <a:pt x="177118" y="463731"/>
                  </a:lnTo>
                  <a:lnTo>
                    <a:pt x="185534" y="411019"/>
                  </a:lnTo>
                  <a:lnTo>
                    <a:pt x="191415" y="357068"/>
                  </a:lnTo>
                  <a:lnTo>
                    <a:pt x="194371" y="301857"/>
                  </a:lnTo>
                  <a:lnTo>
                    <a:pt x="159838" y="321660"/>
                  </a:lnTo>
                  <a:lnTo>
                    <a:pt x="104951" y="339808"/>
                  </a:lnTo>
                  <a:lnTo>
                    <a:pt x="47893" y="353007"/>
                  </a:lnTo>
                  <a:lnTo>
                    <a:pt x="6848" y="357967"/>
                  </a:lnTo>
                  <a:lnTo>
                    <a:pt x="0" y="351395"/>
                  </a:lnTo>
                  <a:lnTo>
                    <a:pt x="16881" y="337051"/>
                  </a:lnTo>
                  <a:lnTo>
                    <a:pt x="33120" y="320607"/>
                  </a:lnTo>
                  <a:lnTo>
                    <a:pt x="58266" y="291569"/>
                  </a:lnTo>
                  <a:lnTo>
                    <a:pt x="101868" y="239439"/>
                  </a:lnTo>
                  <a:lnTo>
                    <a:pt x="136094" y="198256"/>
                  </a:lnTo>
                  <a:lnTo>
                    <a:pt x="168364" y="154127"/>
                  </a:lnTo>
                  <a:lnTo>
                    <a:pt x="198677" y="108032"/>
                  </a:lnTo>
                  <a:lnTo>
                    <a:pt x="227031" y="60954"/>
                  </a:lnTo>
                  <a:lnTo>
                    <a:pt x="236817" y="45229"/>
                  </a:lnTo>
                  <a:lnTo>
                    <a:pt x="260082" y="15959"/>
                  </a:lnTo>
                  <a:lnTo>
                    <a:pt x="287683" y="0"/>
                  </a:lnTo>
                  <a:lnTo>
                    <a:pt x="310481" y="24207"/>
                  </a:lnTo>
                  <a:lnTo>
                    <a:pt x="316804" y="73612"/>
                  </a:lnTo>
                  <a:lnTo>
                    <a:pt x="320372" y="124027"/>
                  </a:lnTo>
                  <a:lnTo>
                    <a:pt x="321561" y="175198"/>
                  </a:lnTo>
                  <a:lnTo>
                    <a:pt x="320748" y="226874"/>
                  </a:lnTo>
                  <a:lnTo>
                    <a:pt x="318306" y="278802"/>
                  </a:lnTo>
                  <a:lnTo>
                    <a:pt x="314612" y="330731"/>
                  </a:lnTo>
                  <a:lnTo>
                    <a:pt x="310043" y="382407"/>
                  </a:lnTo>
                  <a:lnTo>
                    <a:pt x="304972" y="433578"/>
                  </a:lnTo>
                  <a:lnTo>
                    <a:pt x="299776" y="483992"/>
                  </a:lnTo>
                  <a:lnTo>
                    <a:pt x="294830" y="533398"/>
                  </a:lnTo>
                  <a:lnTo>
                    <a:pt x="293619" y="579383"/>
                  </a:lnTo>
                  <a:lnTo>
                    <a:pt x="293915" y="633551"/>
                  </a:lnTo>
                  <a:lnTo>
                    <a:pt x="294907" y="691694"/>
                  </a:lnTo>
                  <a:lnTo>
                    <a:pt x="295785" y="749604"/>
                  </a:lnTo>
                  <a:lnTo>
                    <a:pt x="295736" y="803071"/>
                  </a:lnTo>
                  <a:lnTo>
                    <a:pt x="293949" y="847888"/>
                  </a:lnTo>
                  <a:lnTo>
                    <a:pt x="276523" y="911662"/>
                  </a:lnTo>
                  <a:lnTo>
                    <a:pt x="257264" y="921984"/>
                  </a:lnTo>
                  <a:lnTo>
                    <a:pt x="228106" y="921739"/>
                  </a:lnTo>
                  <a:lnTo>
                    <a:pt x="185316" y="921855"/>
                  </a:lnTo>
                  <a:lnTo>
                    <a:pt x="143109" y="926959"/>
                  </a:lnTo>
                  <a:lnTo>
                    <a:pt x="106698" y="932937"/>
                  </a:lnTo>
                  <a:lnTo>
                    <a:pt x="78399" y="9336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7345" y="3197902"/>
              <a:ext cx="343535" cy="953769"/>
            </a:xfrm>
            <a:custGeom>
              <a:avLst/>
              <a:gdLst/>
              <a:ahLst/>
              <a:cxnLst/>
              <a:rect l="l" t="t" r="r" b="b"/>
              <a:pathLst>
                <a:path w="343534" h="953770">
                  <a:moveTo>
                    <a:pt x="20062" y="377531"/>
                  </a:moveTo>
                  <a:lnTo>
                    <a:pt x="12142" y="377531"/>
                  </a:lnTo>
                  <a:lnTo>
                    <a:pt x="2829" y="376481"/>
                  </a:lnTo>
                  <a:lnTo>
                    <a:pt x="0" y="367643"/>
                  </a:lnTo>
                  <a:lnTo>
                    <a:pt x="319" y="360524"/>
                  </a:lnTo>
                  <a:lnTo>
                    <a:pt x="4594" y="354253"/>
                  </a:lnTo>
                  <a:lnTo>
                    <a:pt x="10554" y="348806"/>
                  </a:lnTo>
                  <a:lnTo>
                    <a:pt x="15926" y="344162"/>
                  </a:lnTo>
                  <a:lnTo>
                    <a:pt x="34532" y="325130"/>
                  </a:lnTo>
                  <a:lnTo>
                    <a:pt x="70102" y="285403"/>
                  </a:lnTo>
                  <a:lnTo>
                    <a:pt x="104791" y="244918"/>
                  </a:lnTo>
                  <a:lnTo>
                    <a:pt x="138824" y="203844"/>
                  </a:lnTo>
                  <a:lnTo>
                    <a:pt x="175760" y="152925"/>
                  </a:lnTo>
                  <a:lnTo>
                    <a:pt x="214560" y="91891"/>
                  </a:lnTo>
                  <a:lnTo>
                    <a:pt x="233380" y="60928"/>
                  </a:lnTo>
                  <a:lnTo>
                    <a:pt x="243239" y="45244"/>
                  </a:lnTo>
                  <a:lnTo>
                    <a:pt x="267572" y="15612"/>
                  </a:lnTo>
                  <a:lnTo>
                    <a:pt x="300101" y="0"/>
                  </a:lnTo>
                  <a:lnTo>
                    <a:pt x="308808" y="1454"/>
                  </a:lnTo>
                  <a:lnTo>
                    <a:pt x="317046" y="6079"/>
                  </a:lnTo>
                  <a:lnTo>
                    <a:pt x="326586" y="17612"/>
                  </a:lnTo>
                  <a:lnTo>
                    <a:pt x="327112" y="18999"/>
                  </a:lnTo>
                  <a:lnTo>
                    <a:pt x="300451" y="18999"/>
                  </a:lnTo>
                  <a:lnTo>
                    <a:pt x="297202" y="19974"/>
                  </a:lnTo>
                  <a:lnTo>
                    <a:pt x="265035" y="49086"/>
                  </a:lnTo>
                  <a:lnTo>
                    <a:pt x="232407" y="100563"/>
                  </a:lnTo>
                  <a:lnTo>
                    <a:pt x="213763" y="130755"/>
                  </a:lnTo>
                  <a:lnTo>
                    <a:pt x="174146" y="189673"/>
                  </a:lnTo>
                  <a:lnTo>
                    <a:pt x="140297" y="233054"/>
                  </a:lnTo>
                  <a:lnTo>
                    <a:pt x="87533" y="295363"/>
                  </a:lnTo>
                  <a:lnTo>
                    <a:pt x="52096" y="335239"/>
                  </a:lnTo>
                  <a:lnTo>
                    <a:pt x="31195" y="356864"/>
                  </a:lnTo>
                  <a:lnTo>
                    <a:pt x="12819" y="356864"/>
                  </a:lnTo>
                  <a:lnTo>
                    <a:pt x="14540" y="357557"/>
                  </a:lnTo>
                  <a:lnTo>
                    <a:pt x="13734" y="357557"/>
                  </a:lnTo>
                  <a:lnTo>
                    <a:pt x="14951" y="357723"/>
                  </a:lnTo>
                  <a:lnTo>
                    <a:pt x="16802" y="358469"/>
                  </a:lnTo>
                  <a:lnTo>
                    <a:pt x="18432" y="359400"/>
                  </a:lnTo>
                  <a:lnTo>
                    <a:pt x="19802" y="363383"/>
                  </a:lnTo>
                  <a:lnTo>
                    <a:pt x="18686" y="368317"/>
                  </a:lnTo>
                  <a:lnTo>
                    <a:pt x="16671" y="370100"/>
                  </a:lnTo>
                  <a:lnTo>
                    <a:pt x="74663" y="370100"/>
                  </a:lnTo>
                  <a:lnTo>
                    <a:pt x="60911" y="373080"/>
                  </a:lnTo>
                  <a:lnTo>
                    <a:pt x="40443" y="376283"/>
                  </a:lnTo>
                  <a:lnTo>
                    <a:pt x="20062" y="377531"/>
                  </a:lnTo>
                  <a:close/>
                </a:path>
                <a:path w="343534" h="953770">
                  <a:moveTo>
                    <a:pt x="299569" y="922345"/>
                  </a:moveTo>
                  <a:lnTo>
                    <a:pt x="261510" y="922345"/>
                  </a:lnTo>
                  <a:lnTo>
                    <a:pt x="269068" y="921746"/>
                  </a:lnTo>
                  <a:lnTo>
                    <a:pt x="275988" y="919471"/>
                  </a:lnTo>
                  <a:lnTo>
                    <a:pt x="292895" y="884356"/>
                  </a:lnTo>
                  <a:lnTo>
                    <a:pt x="298248" y="820349"/>
                  </a:lnTo>
                  <a:lnTo>
                    <a:pt x="298270" y="784883"/>
                  </a:lnTo>
                  <a:lnTo>
                    <a:pt x="298108" y="766789"/>
                  </a:lnTo>
                  <a:lnTo>
                    <a:pt x="297226" y="709815"/>
                  </a:lnTo>
                  <a:lnTo>
                    <a:pt x="296309" y="660397"/>
                  </a:lnTo>
                  <a:lnTo>
                    <a:pt x="296046" y="607244"/>
                  </a:lnTo>
                  <a:lnTo>
                    <a:pt x="297402" y="554131"/>
                  </a:lnTo>
                  <a:lnTo>
                    <a:pt x="301277" y="501067"/>
                  </a:lnTo>
                  <a:lnTo>
                    <a:pt x="306644" y="449190"/>
                  </a:lnTo>
                  <a:lnTo>
                    <a:pt x="311889" y="397224"/>
                  </a:lnTo>
                  <a:lnTo>
                    <a:pt x="316626" y="345184"/>
                  </a:lnTo>
                  <a:lnTo>
                    <a:pt x="320467" y="293084"/>
                  </a:lnTo>
                  <a:lnTo>
                    <a:pt x="323027" y="240938"/>
                  </a:lnTo>
                  <a:lnTo>
                    <a:pt x="323919" y="188761"/>
                  </a:lnTo>
                  <a:lnTo>
                    <a:pt x="322755" y="136566"/>
                  </a:lnTo>
                  <a:lnTo>
                    <a:pt x="319871" y="91624"/>
                  </a:lnTo>
                  <a:lnTo>
                    <a:pt x="314683" y="46897"/>
                  </a:lnTo>
                  <a:lnTo>
                    <a:pt x="300451" y="18999"/>
                  </a:lnTo>
                  <a:lnTo>
                    <a:pt x="327112" y="18999"/>
                  </a:lnTo>
                  <a:lnTo>
                    <a:pt x="336358" y="61748"/>
                  </a:lnTo>
                  <a:lnTo>
                    <a:pt x="340695" y="106774"/>
                  </a:lnTo>
                  <a:lnTo>
                    <a:pt x="342985" y="151945"/>
                  </a:lnTo>
                  <a:lnTo>
                    <a:pt x="343492" y="197183"/>
                  </a:lnTo>
                  <a:lnTo>
                    <a:pt x="342481" y="242411"/>
                  </a:lnTo>
                  <a:lnTo>
                    <a:pt x="340222" y="288360"/>
                  </a:lnTo>
                  <a:lnTo>
                    <a:pt x="337018" y="334249"/>
                  </a:lnTo>
                  <a:lnTo>
                    <a:pt x="333090" y="380087"/>
                  </a:lnTo>
                  <a:lnTo>
                    <a:pt x="328661" y="425880"/>
                  </a:lnTo>
                  <a:lnTo>
                    <a:pt x="320471" y="502315"/>
                  </a:lnTo>
                  <a:lnTo>
                    <a:pt x="317228" y="540609"/>
                  </a:lnTo>
                  <a:lnTo>
                    <a:pt x="315648" y="578972"/>
                  </a:lnTo>
                  <a:lnTo>
                    <a:pt x="315724" y="630440"/>
                  </a:lnTo>
                  <a:lnTo>
                    <a:pt x="316682" y="681924"/>
                  </a:lnTo>
                  <a:lnTo>
                    <a:pt x="317742" y="733409"/>
                  </a:lnTo>
                  <a:lnTo>
                    <a:pt x="318123" y="784883"/>
                  </a:lnTo>
                  <a:lnTo>
                    <a:pt x="317046" y="836332"/>
                  </a:lnTo>
                  <a:lnTo>
                    <a:pt x="316116" y="858582"/>
                  </a:lnTo>
                  <a:lnTo>
                    <a:pt x="313840" y="882125"/>
                  </a:lnTo>
                  <a:lnTo>
                    <a:pt x="308511" y="904836"/>
                  </a:lnTo>
                  <a:lnTo>
                    <a:pt x="299569" y="922345"/>
                  </a:lnTo>
                  <a:close/>
                </a:path>
                <a:path w="343534" h="953770">
                  <a:moveTo>
                    <a:pt x="74663" y="370100"/>
                  </a:moveTo>
                  <a:lnTo>
                    <a:pt x="16671" y="370100"/>
                  </a:lnTo>
                  <a:lnTo>
                    <a:pt x="19055" y="368039"/>
                  </a:lnTo>
                  <a:lnTo>
                    <a:pt x="24123" y="363720"/>
                  </a:lnTo>
                  <a:lnTo>
                    <a:pt x="28921" y="359142"/>
                  </a:lnTo>
                  <a:lnTo>
                    <a:pt x="30949" y="357110"/>
                  </a:lnTo>
                  <a:lnTo>
                    <a:pt x="33167" y="356883"/>
                  </a:lnTo>
                  <a:lnTo>
                    <a:pt x="38181" y="356229"/>
                  </a:lnTo>
                  <a:lnTo>
                    <a:pt x="84176" y="347766"/>
                  </a:lnTo>
                  <a:lnTo>
                    <a:pt x="129360" y="335602"/>
                  </a:lnTo>
                  <a:lnTo>
                    <a:pt x="172884" y="320245"/>
                  </a:lnTo>
                  <a:lnTo>
                    <a:pt x="199519" y="304492"/>
                  </a:lnTo>
                  <a:lnTo>
                    <a:pt x="206685" y="301535"/>
                  </a:lnTo>
                  <a:lnTo>
                    <a:pt x="207534" y="301944"/>
                  </a:lnTo>
                  <a:lnTo>
                    <a:pt x="206720" y="301944"/>
                  </a:lnTo>
                  <a:lnTo>
                    <a:pt x="199921" y="304331"/>
                  </a:lnTo>
                  <a:lnTo>
                    <a:pt x="199754" y="304641"/>
                  </a:lnTo>
                  <a:lnTo>
                    <a:pt x="196625" y="311507"/>
                  </a:lnTo>
                  <a:lnTo>
                    <a:pt x="195560" y="331365"/>
                  </a:lnTo>
                  <a:lnTo>
                    <a:pt x="191931" y="333462"/>
                  </a:lnTo>
                  <a:lnTo>
                    <a:pt x="151240" y="349449"/>
                  </a:lnTo>
                  <a:lnTo>
                    <a:pt x="101045" y="363858"/>
                  </a:lnTo>
                  <a:lnTo>
                    <a:pt x="81200" y="368684"/>
                  </a:lnTo>
                  <a:lnTo>
                    <a:pt x="74663" y="370100"/>
                  </a:lnTo>
                  <a:close/>
                </a:path>
                <a:path w="343534" h="953770">
                  <a:moveTo>
                    <a:pt x="216120" y="311514"/>
                  </a:moveTo>
                  <a:lnTo>
                    <a:pt x="196625" y="311514"/>
                  </a:lnTo>
                  <a:lnTo>
                    <a:pt x="199821" y="304492"/>
                  </a:lnTo>
                  <a:lnTo>
                    <a:pt x="199921" y="304331"/>
                  </a:lnTo>
                  <a:lnTo>
                    <a:pt x="206720" y="301944"/>
                  </a:lnTo>
                  <a:lnTo>
                    <a:pt x="209839" y="303054"/>
                  </a:lnTo>
                  <a:lnTo>
                    <a:pt x="213130" y="304641"/>
                  </a:lnTo>
                  <a:lnTo>
                    <a:pt x="215793" y="310225"/>
                  </a:lnTo>
                  <a:lnTo>
                    <a:pt x="216177" y="311180"/>
                  </a:lnTo>
                  <a:lnTo>
                    <a:pt x="216120" y="311514"/>
                  </a:lnTo>
                  <a:close/>
                </a:path>
                <a:path w="343534" h="953770">
                  <a:moveTo>
                    <a:pt x="209839" y="303054"/>
                  </a:moveTo>
                  <a:lnTo>
                    <a:pt x="206720" y="301944"/>
                  </a:lnTo>
                  <a:lnTo>
                    <a:pt x="207534" y="301944"/>
                  </a:lnTo>
                  <a:lnTo>
                    <a:pt x="209839" y="303054"/>
                  </a:lnTo>
                  <a:close/>
                </a:path>
                <a:path w="343534" h="953770">
                  <a:moveTo>
                    <a:pt x="215793" y="310225"/>
                  </a:moveTo>
                  <a:lnTo>
                    <a:pt x="213130" y="304641"/>
                  </a:lnTo>
                  <a:lnTo>
                    <a:pt x="209839" y="303054"/>
                  </a:lnTo>
                  <a:lnTo>
                    <a:pt x="213424" y="304331"/>
                  </a:lnTo>
                  <a:lnTo>
                    <a:pt x="215793" y="310225"/>
                  </a:lnTo>
                  <a:close/>
                </a:path>
                <a:path w="343534" h="953770">
                  <a:moveTo>
                    <a:pt x="216214" y="311271"/>
                  </a:moveTo>
                  <a:lnTo>
                    <a:pt x="215793" y="310225"/>
                  </a:lnTo>
                  <a:lnTo>
                    <a:pt x="216249" y="311180"/>
                  </a:lnTo>
                  <a:close/>
                </a:path>
                <a:path w="343534" h="953770">
                  <a:moveTo>
                    <a:pt x="99165" y="953704"/>
                  </a:moveTo>
                  <a:lnTo>
                    <a:pt x="60050" y="928631"/>
                  </a:lnTo>
                  <a:lnTo>
                    <a:pt x="57525" y="905213"/>
                  </a:lnTo>
                  <a:lnTo>
                    <a:pt x="58623" y="893284"/>
                  </a:lnTo>
                  <a:lnTo>
                    <a:pt x="69771" y="845246"/>
                  </a:lnTo>
                  <a:lnTo>
                    <a:pt x="94622" y="771507"/>
                  </a:lnTo>
                  <a:lnTo>
                    <a:pt x="107576" y="733409"/>
                  </a:lnTo>
                  <a:lnTo>
                    <a:pt x="120263" y="695245"/>
                  </a:lnTo>
                  <a:lnTo>
                    <a:pt x="132490" y="656925"/>
                  </a:lnTo>
                  <a:lnTo>
                    <a:pt x="146860" y="608627"/>
                  </a:lnTo>
                  <a:lnTo>
                    <a:pt x="159911" y="559983"/>
                  </a:lnTo>
                  <a:lnTo>
                    <a:pt x="171392" y="510990"/>
                  </a:lnTo>
                  <a:lnTo>
                    <a:pt x="181055" y="461648"/>
                  </a:lnTo>
                  <a:lnTo>
                    <a:pt x="188648" y="411955"/>
                  </a:lnTo>
                  <a:lnTo>
                    <a:pt x="193922" y="361908"/>
                  </a:lnTo>
                  <a:lnTo>
                    <a:pt x="195560" y="331365"/>
                  </a:lnTo>
                  <a:lnTo>
                    <a:pt x="203432" y="326818"/>
                  </a:lnTo>
                  <a:lnTo>
                    <a:pt x="213437" y="318521"/>
                  </a:lnTo>
                  <a:lnTo>
                    <a:pt x="216214" y="311271"/>
                  </a:lnTo>
                  <a:lnTo>
                    <a:pt x="216128" y="318521"/>
                  </a:lnTo>
                  <a:lnTo>
                    <a:pt x="212081" y="380087"/>
                  </a:lnTo>
                  <a:lnTo>
                    <a:pt x="206141" y="429411"/>
                  </a:lnTo>
                  <a:lnTo>
                    <a:pt x="198021" y="478574"/>
                  </a:lnTo>
                  <a:lnTo>
                    <a:pt x="187970" y="527390"/>
                  </a:lnTo>
                  <a:lnTo>
                    <a:pt x="176214" y="575852"/>
                  </a:lnTo>
                  <a:lnTo>
                    <a:pt x="162980" y="623955"/>
                  </a:lnTo>
                  <a:lnTo>
                    <a:pt x="148493" y="671695"/>
                  </a:lnTo>
                  <a:lnTo>
                    <a:pt x="136160" y="709815"/>
                  </a:lnTo>
                  <a:lnTo>
                    <a:pt x="123443" y="747798"/>
                  </a:lnTo>
                  <a:lnTo>
                    <a:pt x="97616" y="823619"/>
                  </a:lnTo>
                  <a:lnTo>
                    <a:pt x="91772" y="840974"/>
                  </a:lnTo>
                  <a:lnTo>
                    <a:pt x="78337" y="894141"/>
                  </a:lnTo>
                  <a:lnTo>
                    <a:pt x="77054" y="912173"/>
                  </a:lnTo>
                  <a:lnTo>
                    <a:pt x="78101" y="921181"/>
                  </a:lnTo>
                  <a:lnTo>
                    <a:pt x="81274" y="927946"/>
                  </a:lnTo>
                  <a:lnTo>
                    <a:pt x="86328" y="933692"/>
                  </a:lnTo>
                  <a:lnTo>
                    <a:pt x="94747" y="934504"/>
                  </a:lnTo>
                  <a:lnTo>
                    <a:pt x="286018" y="934504"/>
                  </a:lnTo>
                  <a:lnTo>
                    <a:pt x="281860" y="937827"/>
                  </a:lnTo>
                  <a:lnTo>
                    <a:pt x="268837" y="940619"/>
                  </a:lnTo>
                  <a:lnTo>
                    <a:pt x="218910" y="940619"/>
                  </a:lnTo>
                  <a:lnTo>
                    <a:pt x="192953" y="941986"/>
                  </a:lnTo>
                  <a:lnTo>
                    <a:pt x="167334" y="945224"/>
                  </a:lnTo>
                  <a:lnTo>
                    <a:pt x="141805" y="949216"/>
                  </a:lnTo>
                  <a:lnTo>
                    <a:pt x="116117" y="952845"/>
                  </a:lnTo>
                  <a:lnTo>
                    <a:pt x="99165" y="953704"/>
                  </a:lnTo>
                  <a:close/>
                </a:path>
                <a:path w="343534" h="953770">
                  <a:moveTo>
                    <a:pt x="195560" y="331365"/>
                  </a:moveTo>
                  <a:lnTo>
                    <a:pt x="196625" y="311507"/>
                  </a:lnTo>
                  <a:lnTo>
                    <a:pt x="216120" y="311514"/>
                  </a:lnTo>
                  <a:lnTo>
                    <a:pt x="213437" y="318521"/>
                  </a:lnTo>
                  <a:lnTo>
                    <a:pt x="203432" y="326818"/>
                  </a:lnTo>
                  <a:lnTo>
                    <a:pt x="195560" y="331365"/>
                  </a:lnTo>
                  <a:close/>
                </a:path>
                <a:path w="343534" h="953770">
                  <a:moveTo>
                    <a:pt x="15813" y="357625"/>
                  </a:moveTo>
                  <a:lnTo>
                    <a:pt x="14611" y="357586"/>
                  </a:lnTo>
                  <a:lnTo>
                    <a:pt x="12819" y="356864"/>
                  </a:lnTo>
                  <a:lnTo>
                    <a:pt x="15813" y="357625"/>
                  </a:lnTo>
                  <a:close/>
                </a:path>
                <a:path w="343534" h="953770">
                  <a:moveTo>
                    <a:pt x="21186" y="357716"/>
                  </a:moveTo>
                  <a:lnTo>
                    <a:pt x="19278" y="357716"/>
                  </a:lnTo>
                  <a:lnTo>
                    <a:pt x="15813" y="357625"/>
                  </a:lnTo>
                  <a:lnTo>
                    <a:pt x="12819" y="356864"/>
                  </a:lnTo>
                  <a:lnTo>
                    <a:pt x="31195" y="356864"/>
                  </a:lnTo>
                  <a:lnTo>
                    <a:pt x="30949" y="357110"/>
                  </a:lnTo>
                  <a:lnTo>
                    <a:pt x="28129" y="357399"/>
                  </a:lnTo>
                  <a:lnTo>
                    <a:pt x="21186" y="357716"/>
                  </a:lnTo>
                  <a:close/>
                </a:path>
                <a:path w="343534" h="953770">
                  <a:moveTo>
                    <a:pt x="30344" y="357716"/>
                  </a:moveTo>
                  <a:lnTo>
                    <a:pt x="21186" y="357716"/>
                  </a:lnTo>
                  <a:lnTo>
                    <a:pt x="28129" y="357399"/>
                  </a:lnTo>
                  <a:lnTo>
                    <a:pt x="30949" y="357110"/>
                  </a:lnTo>
                  <a:lnTo>
                    <a:pt x="30344" y="357716"/>
                  </a:lnTo>
                  <a:close/>
                </a:path>
                <a:path w="343534" h="953770">
                  <a:moveTo>
                    <a:pt x="14951" y="357723"/>
                  </a:moveTo>
                  <a:lnTo>
                    <a:pt x="13734" y="357557"/>
                  </a:lnTo>
                  <a:lnTo>
                    <a:pt x="14611" y="357586"/>
                  </a:lnTo>
                  <a:lnTo>
                    <a:pt x="14951" y="357723"/>
                  </a:lnTo>
                  <a:close/>
                </a:path>
                <a:path w="343534" h="953770">
                  <a:moveTo>
                    <a:pt x="14611" y="357586"/>
                  </a:moveTo>
                  <a:lnTo>
                    <a:pt x="13734" y="357557"/>
                  </a:lnTo>
                  <a:lnTo>
                    <a:pt x="14540" y="357557"/>
                  </a:lnTo>
                  <a:close/>
                </a:path>
                <a:path w="343534" h="953770">
                  <a:moveTo>
                    <a:pt x="15710" y="357826"/>
                  </a:moveTo>
                  <a:lnTo>
                    <a:pt x="14951" y="357723"/>
                  </a:lnTo>
                  <a:lnTo>
                    <a:pt x="14611" y="357586"/>
                  </a:lnTo>
                  <a:lnTo>
                    <a:pt x="15856" y="357636"/>
                  </a:lnTo>
                  <a:lnTo>
                    <a:pt x="15387" y="357636"/>
                  </a:lnTo>
                  <a:lnTo>
                    <a:pt x="15710" y="357826"/>
                  </a:lnTo>
                  <a:close/>
                </a:path>
                <a:path w="343534" h="953770">
                  <a:moveTo>
                    <a:pt x="29988" y="358072"/>
                  </a:moveTo>
                  <a:lnTo>
                    <a:pt x="17517" y="358072"/>
                  </a:lnTo>
                  <a:lnTo>
                    <a:pt x="15813" y="357625"/>
                  </a:lnTo>
                  <a:lnTo>
                    <a:pt x="19278" y="357716"/>
                  </a:lnTo>
                  <a:lnTo>
                    <a:pt x="30344" y="357716"/>
                  </a:lnTo>
                  <a:lnTo>
                    <a:pt x="29988" y="358072"/>
                  </a:lnTo>
                  <a:close/>
                </a:path>
                <a:path w="343534" h="953770">
                  <a:moveTo>
                    <a:pt x="17517" y="358072"/>
                  </a:moveTo>
                  <a:lnTo>
                    <a:pt x="15715" y="357826"/>
                  </a:lnTo>
                  <a:lnTo>
                    <a:pt x="15387" y="357636"/>
                  </a:lnTo>
                  <a:lnTo>
                    <a:pt x="15856" y="357636"/>
                  </a:lnTo>
                  <a:lnTo>
                    <a:pt x="17517" y="358072"/>
                  </a:lnTo>
                  <a:close/>
                </a:path>
                <a:path w="343534" h="953770">
                  <a:moveTo>
                    <a:pt x="16802" y="358469"/>
                  </a:moveTo>
                  <a:lnTo>
                    <a:pt x="14951" y="357723"/>
                  </a:lnTo>
                  <a:lnTo>
                    <a:pt x="15711" y="357827"/>
                  </a:lnTo>
                  <a:lnTo>
                    <a:pt x="16802" y="358469"/>
                  </a:lnTo>
                  <a:close/>
                </a:path>
                <a:path w="343534" h="953770">
                  <a:moveTo>
                    <a:pt x="16671" y="370100"/>
                  </a:moveTo>
                  <a:lnTo>
                    <a:pt x="18686" y="368317"/>
                  </a:lnTo>
                  <a:lnTo>
                    <a:pt x="19802" y="363383"/>
                  </a:lnTo>
                  <a:lnTo>
                    <a:pt x="18432" y="359400"/>
                  </a:lnTo>
                  <a:lnTo>
                    <a:pt x="15716" y="357827"/>
                  </a:lnTo>
                  <a:lnTo>
                    <a:pt x="17517" y="358072"/>
                  </a:lnTo>
                  <a:lnTo>
                    <a:pt x="29988" y="358072"/>
                  </a:lnTo>
                  <a:lnTo>
                    <a:pt x="28921" y="359142"/>
                  </a:lnTo>
                  <a:lnTo>
                    <a:pt x="24123" y="363720"/>
                  </a:lnTo>
                  <a:lnTo>
                    <a:pt x="19055" y="368039"/>
                  </a:lnTo>
                  <a:lnTo>
                    <a:pt x="16671" y="370100"/>
                  </a:lnTo>
                  <a:close/>
                </a:path>
                <a:path w="343534" h="953770">
                  <a:moveTo>
                    <a:pt x="286018" y="934504"/>
                  </a:moveTo>
                  <a:lnTo>
                    <a:pt x="94747" y="934504"/>
                  </a:lnTo>
                  <a:lnTo>
                    <a:pt x="104075" y="934068"/>
                  </a:lnTo>
                  <a:lnTo>
                    <a:pt x="114412" y="933221"/>
                  </a:lnTo>
                  <a:lnTo>
                    <a:pt x="124692" y="931819"/>
                  </a:lnTo>
                  <a:lnTo>
                    <a:pt x="145146" y="928322"/>
                  </a:lnTo>
                  <a:lnTo>
                    <a:pt x="158162" y="926197"/>
                  </a:lnTo>
                  <a:lnTo>
                    <a:pt x="171200" y="924324"/>
                  </a:lnTo>
                  <a:lnTo>
                    <a:pt x="184277" y="922771"/>
                  </a:lnTo>
                  <a:lnTo>
                    <a:pt x="197413" y="921605"/>
                  </a:lnTo>
                  <a:lnTo>
                    <a:pt x="211629" y="921037"/>
                  </a:lnTo>
                  <a:lnTo>
                    <a:pt x="225788" y="921166"/>
                  </a:lnTo>
                  <a:lnTo>
                    <a:pt x="254149" y="922199"/>
                  </a:lnTo>
                  <a:lnTo>
                    <a:pt x="261510" y="922345"/>
                  </a:lnTo>
                  <a:lnTo>
                    <a:pt x="299569" y="922345"/>
                  </a:lnTo>
                  <a:lnTo>
                    <a:pt x="298423" y="924589"/>
                  </a:lnTo>
                  <a:lnTo>
                    <a:pt x="286018" y="934504"/>
                  </a:lnTo>
                  <a:close/>
                </a:path>
                <a:path w="343534" h="953770">
                  <a:moveTo>
                    <a:pt x="261789" y="942130"/>
                  </a:moveTo>
                  <a:lnTo>
                    <a:pt x="240157" y="941670"/>
                  </a:lnTo>
                  <a:lnTo>
                    <a:pt x="218910" y="940619"/>
                  </a:lnTo>
                  <a:lnTo>
                    <a:pt x="268837" y="940619"/>
                  </a:lnTo>
                  <a:lnTo>
                    <a:pt x="261789" y="942130"/>
                  </a:lnTo>
                  <a:close/>
                </a:path>
              </a:pathLst>
            </a:custGeom>
            <a:solidFill>
              <a:srgbClr val="EC31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669010" y="4187572"/>
            <a:ext cx="2936468" cy="3103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2175" y="12398843"/>
            <a:ext cx="2118360" cy="3081020"/>
          </a:xfrm>
          <a:custGeom>
            <a:avLst/>
            <a:gdLst/>
            <a:ahLst/>
            <a:cxnLst/>
            <a:rect l="l" t="t" r="r" b="b"/>
            <a:pathLst>
              <a:path w="2118360" h="3081019">
                <a:moveTo>
                  <a:pt x="1955032" y="3081000"/>
                </a:moveTo>
                <a:lnTo>
                  <a:pt x="906754" y="3081000"/>
                </a:lnTo>
                <a:lnTo>
                  <a:pt x="905914" y="3039419"/>
                </a:lnTo>
                <a:lnTo>
                  <a:pt x="904606" y="2998185"/>
                </a:lnTo>
                <a:lnTo>
                  <a:pt x="904654" y="2957432"/>
                </a:lnTo>
                <a:lnTo>
                  <a:pt x="912471" y="2863779"/>
                </a:lnTo>
                <a:lnTo>
                  <a:pt x="911377" y="2812948"/>
                </a:lnTo>
                <a:lnTo>
                  <a:pt x="904569" y="2764730"/>
                </a:lnTo>
                <a:lnTo>
                  <a:pt x="892021" y="2719055"/>
                </a:lnTo>
                <a:lnTo>
                  <a:pt x="873708" y="2675851"/>
                </a:lnTo>
                <a:lnTo>
                  <a:pt x="849604" y="2635049"/>
                </a:lnTo>
                <a:lnTo>
                  <a:pt x="819682" y="2596577"/>
                </a:lnTo>
                <a:lnTo>
                  <a:pt x="783918" y="2560365"/>
                </a:lnTo>
                <a:lnTo>
                  <a:pt x="742285" y="2526342"/>
                </a:lnTo>
                <a:lnTo>
                  <a:pt x="698602" y="2492862"/>
                </a:lnTo>
                <a:lnTo>
                  <a:pt x="655885" y="2458009"/>
                </a:lnTo>
                <a:lnTo>
                  <a:pt x="614074" y="2421999"/>
                </a:lnTo>
                <a:lnTo>
                  <a:pt x="573106" y="2385050"/>
                </a:lnTo>
                <a:lnTo>
                  <a:pt x="532922" y="2347381"/>
                </a:lnTo>
                <a:lnTo>
                  <a:pt x="496434" y="2309716"/>
                </a:lnTo>
                <a:lnTo>
                  <a:pt x="463153" y="2269827"/>
                </a:lnTo>
                <a:lnTo>
                  <a:pt x="432659" y="2228022"/>
                </a:lnTo>
                <a:lnTo>
                  <a:pt x="404530" y="2184606"/>
                </a:lnTo>
                <a:lnTo>
                  <a:pt x="378346" y="2139888"/>
                </a:lnTo>
                <a:lnTo>
                  <a:pt x="353688" y="2094174"/>
                </a:lnTo>
                <a:lnTo>
                  <a:pt x="330135" y="2047770"/>
                </a:lnTo>
                <a:lnTo>
                  <a:pt x="263083" y="1910106"/>
                </a:lnTo>
                <a:lnTo>
                  <a:pt x="240576" y="1864923"/>
                </a:lnTo>
                <a:lnTo>
                  <a:pt x="217570" y="1820033"/>
                </a:lnTo>
                <a:lnTo>
                  <a:pt x="193900" y="1775525"/>
                </a:lnTo>
                <a:lnTo>
                  <a:pt x="169399" y="1731491"/>
                </a:lnTo>
                <a:lnTo>
                  <a:pt x="143903" y="1688022"/>
                </a:lnTo>
                <a:lnTo>
                  <a:pt x="117246" y="1645207"/>
                </a:lnTo>
                <a:lnTo>
                  <a:pt x="89261" y="1603138"/>
                </a:lnTo>
                <a:lnTo>
                  <a:pt x="59782" y="1561906"/>
                </a:lnTo>
                <a:lnTo>
                  <a:pt x="28645" y="1521601"/>
                </a:lnTo>
                <a:lnTo>
                  <a:pt x="4865" y="1479185"/>
                </a:lnTo>
                <a:lnTo>
                  <a:pt x="0" y="1437727"/>
                </a:lnTo>
                <a:lnTo>
                  <a:pt x="12776" y="1400065"/>
                </a:lnTo>
                <a:lnTo>
                  <a:pt x="41922" y="1369041"/>
                </a:lnTo>
                <a:lnTo>
                  <a:pt x="86166" y="1347492"/>
                </a:lnTo>
                <a:lnTo>
                  <a:pt x="138875" y="1337083"/>
                </a:lnTo>
                <a:lnTo>
                  <a:pt x="188898" y="1338521"/>
                </a:lnTo>
                <a:lnTo>
                  <a:pt x="236269" y="1350962"/>
                </a:lnTo>
                <a:lnTo>
                  <a:pt x="281025" y="1373563"/>
                </a:lnTo>
                <a:lnTo>
                  <a:pt x="323198" y="1405479"/>
                </a:lnTo>
                <a:lnTo>
                  <a:pt x="360280" y="1441002"/>
                </a:lnTo>
                <a:lnTo>
                  <a:pt x="394317" y="1478715"/>
                </a:lnTo>
                <a:lnTo>
                  <a:pt x="425710" y="1518328"/>
                </a:lnTo>
                <a:lnTo>
                  <a:pt x="454863" y="1559549"/>
                </a:lnTo>
                <a:lnTo>
                  <a:pt x="482178" y="1602085"/>
                </a:lnTo>
                <a:lnTo>
                  <a:pt x="508056" y="1645646"/>
                </a:lnTo>
                <a:lnTo>
                  <a:pt x="532902" y="1689939"/>
                </a:lnTo>
                <a:lnTo>
                  <a:pt x="557116" y="1734672"/>
                </a:lnTo>
                <a:lnTo>
                  <a:pt x="567378" y="1752186"/>
                </a:lnTo>
                <a:lnTo>
                  <a:pt x="579179" y="1768991"/>
                </a:lnTo>
                <a:lnTo>
                  <a:pt x="592454" y="1784490"/>
                </a:lnTo>
                <a:lnTo>
                  <a:pt x="607137" y="1798083"/>
                </a:lnTo>
                <a:lnTo>
                  <a:pt x="627476" y="1809460"/>
                </a:lnTo>
                <a:lnTo>
                  <a:pt x="644383" y="1808891"/>
                </a:lnTo>
                <a:lnTo>
                  <a:pt x="664849" y="1774778"/>
                </a:lnTo>
                <a:lnTo>
                  <a:pt x="671216" y="1724469"/>
                </a:lnTo>
                <a:lnTo>
                  <a:pt x="671353" y="1707681"/>
                </a:lnTo>
                <a:lnTo>
                  <a:pt x="635643" y="648201"/>
                </a:lnTo>
                <a:lnTo>
                  <a:pt x="626405" y="429268"/>
                </a:lnTo>
                <a:lnTo>
                  <a:pt x="624404" y="374531"/>
                </a:lnTo>
                <a:lnTo>
                  <a:pt x="626606" y="335198"/>
                </a:lnTo>
                <a:lnTo>
                  <a:pt x="654504" y="265732"/>
                </a:lnTo>
                <a:lnTo>
                  <a:pt x="681650" y="236672"/>
                </a:lnTo>
                <a:lnTo>
                  <a:pt x="722302" y="211709"/>
                </a:lnTo>
                <a:lnTo>
                  <a:pt x="764203" y="202220"/>
                </a:lnTo>
                <a:lnTo>
                  <a:pt x="804279" y="207376"/>
                </a:lnTo>
                <a:lnTo>
                  <a:pt x="839455" y="226350"/>
                </a:lnTo>
                <a:lnTo>
                  <a:pt x="866658" y="258312"/>
                </a:lnTo>
                <a:lnTo>
                  <a:pt x="882814" y="302434"/>
                </a:lnTo>
                <a:lnTo>
                  <a:pt x="890704" y="348925"/>
                </a:lnTo>
                <a:lnTo>
                  <a:pt x="896804" y="395791"/>
                </a:lnTo>
                <a:lnTo>
                  <a:pt x="901564" y="442902"/>
                </a:lnTo>
                <a:lnTo>
                  <a:pt x="905437" y="490125"/>
                </a:lnTo>
                <a:lnTo>
                  <a:pt x="950218" y="1170410"/>
                </a:lnTo>
                <a:lnTo>
                  <a:pt x="951203" y="1181828"/>
                </a:lnTo>
                <a:lnTo>
                  <a:pt x="980236" y="1225801"/>
                </a:lnTo>
                <a:lnTo>
                  <a:pt x="1005377" y="1238425"/>
                </a:lnTo>
                <a:lnTo>
                  <a:pt x="1018416" y="1235088"/>
                </a:lnTo>
                <a:lnTo>
                  <a:pt x="1054317" y="1202408"/>
                </a:lnTo>
                <a:lnTo>
                  <a:pt x="1059508" y="1180827"/>
                </a:lnTo>
                <a:lnTo>
                  <a:pt x="1058851" y="1155544"/>
                </a:lnTo>
                <a:lnTo>
                  <a:pt x="1063745" y="216926"/>
                </a:lnTo>
                <a:lnTo>
                  <a:pt x="1065437" y="168640"/>
                </a:lnTo>
                <a:lnTo>
                  <a:pt x="1069338" y="120529"/>
                </a:lnTo>
                <a:lnTo>
                  <a:pt x="1083355" y="72919"/>
                </a:lnTo>
                <a:lnTo>
                  <a:pt x="1112794" y="34991"/>
                </a:lnTo>
                <a:lnTo>
                  <a:pt x="1154186" y="9701"/>
                </a:lnTo>
                <a:lnTo>
                  <a:pt x="1204062" y="0"/>
                </a:lnTo>
                <a:lnTo>
                  <a:pt x="1254938" y="7185"/>
                </a:lnTo>
                <a:lnTo>
                  <a:pt x="1295184" y="29962"/>
                </a:lnTo>
                <a:lnTo>
                  <a:pt x="1322878" y="67303"/>
                </a:lnTo>
                <a:lnTo>
                  <a:pt x="1336095" y="118177"/>
                </a:lnTo>
                <a:lnTo>
                  <a:pt x="1339959" y="166309"/>
                </a:lnTo>
                <a:lnTo>
                  <a:pt x="1342602" y="214580"/>
                </a:lnTo>
                <a:lnTo>
                  <a:pt x="1344232" y="262906"/>
                </a:lnTo>
                <a:lnTo>
                  <a:pt x="1354061" y="1162430"/>
                </a:lnTo>
                <a:lnTo>
                  <a:pt x="1353240" y="1178044"/>
                </a:lnTo>
                <a:lnTo>
                  <a:pt x="1353686" y="1185275"/>
                </a:lnTo>
                <a:lnTo>
                  <a:pt x="1356074" y="1190798"/>
                </a:lnTo>
                <a:lnTo>
                  <a:pt x="1367633" y="1202902"/>
                </a:lnTo>
                <a:lnTo>
                  <a:pt x="1379964" y="1214283"/>
                </a:lnTo>
                <a:lnTo>
                  <a:pt x="1405205" y="1236497"/>
                </a:lnTo>
                <a:lnTo>
                  <a:pt x="1417070" y="1223833"/>
                </a:lnTo>
                <a:lnTo>
                  <a:pt x="1429731" y="1211219"/>
                </a:lnTo>
                <a:lnTo>
                  <a:pt x="1440012" y="1198442"/>
                </a:lnTo>
                <a:lnTo>
                  <a:pt x="1444739" y="1185290"/>
                </a:lnTo>
                <a:lnTo>
                  <a:pt x="1451409" y="1080399"/>
                </a:lnTo>
                <a:lnTo>
                  <a:pt x="1477963" y="570336"/>
                </a:lnTo>
                <a:lnTo>
                  <a:pt x="1486998" y="424052"/>
                </a:lnTo>
                <a:lnTo>
                  <a:pt x="1494039" y="326650"/>
                </a:lnTo>
                <a:lnTo>
                  <a:pt x="1506282" y="268085"/>
                </a:lnTo>
                <a:lnTo>
                  <a:pt x="1531661" y="226439"/>
                </a:lnTo>
                <a:lnTo>
                  <a:pt x="1568791" y="202097"/>
                </a:lnTo>
                <a:lnTo>
                  <a:pt x="1616284" y="195443"/>
                </a:lnTo>
                <a:lnTo>
                  <a:pt x="1660499" y="204484"/>
                </a:lnTo>
                <a:lnTo>
                  <a:pt x="1699724" y="226094"/>
                </a:lnTo>
                <a:lnTo>
                  <a:pt x="1731307" y="258031"/>
                </a:lnTo>
                <a:lnTo>
                  <a:pt x="1752597" y="298053"/>
                </a:lnTo>
                <a:lnTo>
                  <a:pt x="1760945" y="343917"/>
                </a:lnTo>
                <a:lnTo>
                  <a:pt x="1761608" y="397064"/>
                </a:lnTo>
                <a:lnTo>
                  <a:pt x="1761363" y="450248"/>
                </a:lnTo>
                <a:lnTo>
                  <a:pt x="1760438" y="503450"/>
                </a:lnTo>
                <a:lnTo>
                  <a:pt x="1738148" y="1165353"/>
                </a:lnTo>
                <a:lnTo>
                  <a:pt x="1733956" y="1244946"/>
                </a:lnTo>
                <a:lnTo>
                  <a:pt x="1733169" y="1271476"/>
                </a:lnTo>
                <a:lnTo>
                  <a:pt x="1735615" y="1293040"/>
                </a:lnTo>
                <a:lnTo>
                  <a:pt x="1743850" y="1310262"/>
                </a:lnTo>
                <a:lnTo>
                  <a:pt x="1758604" y="1321868"/>
                </a:lnTo>
                <a:lnTo>
                  <a:pt x="1780605" y="1326581"/>
                </a:lnTo>
                <a:lnTo>
                  <a:pt x="1801355" y="1323302"/>
                </a:lnTo>
                <a:lnTo>
                  <a:pt x="1825732" y="1276285"/>
                </a:lnTo>
                <a:lnTo>
                  <a:pt x="1872808" y="742432"/>
                </a:lnTo>
                <a:lnTo>
                  <a:pt x="1879588" y="650886"/>
                </a:lnTo>
                <a:lnTo>
                  <a:pt x="1884195" y="605317"/>
                </a:lnTo>
                <a:lnTo>
                  <a:pt x="1891643" y="560357"/>
                </a:lnTo>
                <a:lnTo>
                  <a:pt x="1909070" y="518094"/>
                </a:lnTo>
                <a:lnTo>
                  <a:pt x="1937910" y="490858"/>
                </a:lnTo>
                <a:lnTo>
                  <a:pt x="1973701" y="480124"/>
                </a:lnTo>
                <a:lnTo>
                  <a:pt x="2011983" y="487368"/>
                </a:lnTo>
                <a:lnTo>
                  <a:pt x="2048295" y="514064"/>
                </a:lnTo>
                <a:lnTo>
                  <a:pt x="2087826" y="573309"/>
                </a:lnTo>
                <a:lnTo>
                  <a:pt x="2107892" y="640992"/>
                </a:lnTo>
                <a:lnTo>
                  <a:pt x="2112305" y="691019"/>
                </a:lnTo>
                <a:lnTo>
                  <a:pt x="2115425" y="741016"/>
                </a:lnTo>
                <a:lnTo>
                  <a:pt x="2117346" y="790985"/>
                </a:lnTo>
                <a:lnTo>
                  <a:pt x="2118156" y="840929"/>
                </a:lnTo>
                <a:lnTo>
                  <a:pt x="2117949" y="890852"/>
                </a:lnTo>
                <a:lnTo>
                  <a:pt x="2116815" y="940756"/>
                </a:lnTo>
                <a:lnTo>
                  <a:pt x="2114846" y="990646"/>
                </a:lnTo>
                <a:lnTo>
                  <a:pt x="2112133" y="1040522"/>
                </a:lnTo>
                <a:lnTo>
                  <a:pt x="2108768" y="1090390"/>
                </a:lnTo>
                <a:lnTo>
                  <a:pt x="2104841" y="1140251"/>
                </a:lnTo>
                <a:lnTo>
                  <a:pt x="2095670" y="1239967"/>
                </a:lnTo>
                <a:lnTo>
                  <a:pt x="2085350" y="1339696"/>
                </a:lnTo>
                <a:lnTo>
                  <a:pt x="2082398" y="1393409"/>
                </a:lnTo>
                <a:lnTo>
                  <a:pt x="2083729" y="1447685"/>
                </a:lnTo>
                <a:lnTo>
                  <a:pt x="2087745" y="1502108"/>
                </a:lnTo>
                <a:lnTo>
                  <a:pt x="2097347" y="1606176"/>
                </a:lnTo>
                <a:lnTo>
                  <a:pt x="2101256" y="1656013"/>
                </a:lnTo>
                <a:lnTo>
                  <a:pt x="2104514" y="1705767"/>
                </a:lnTo>
                <a:lnTo>
                  <a:pt x="2107057" y="1755434"/>
                </a:lnTo>
                <a:lnTo>
                  <a:pt x="2108823" y="1805007"/>
                </a:lnTo>
                <a:lnTo>
                  <a:pt x="2109747" y="1854483"/>
                </a:lnTo>
                <a:lnTo>
                  <a:pt x="2109767" y="1903855"/>
                </a:lnTo>
                <a:lnTo>
                  <a:pt x="2108819" y="1953119"/>
                </a:lnTo>
                <a:lnTo>
                  <a:pt x="2106841" y="2002270"/>
                </a:lnTo>
                <a:lnTo>
                  <a:pt x="2103768" y="2051302"/>
                </a:lnTo>
                <a:lnTo>
                  <a:pt x="2099537" y="2100211"/>
                </a:lnTo>
                <a:lnTo>
                  <a:pt x="2094085" y="2148990"/>
                </a:lnTo>
                <a:lnTo>
                  <a:pt x="2087349" y="2197636"/>
                </a:lnTo>
                <a:lnTo>
                  <a:pt x="2079265" y="2246142"/>
                </a:lnTo>
                <a:lnTo>
                  <a:pt x="2069771" y="2294505"/>
                </a:lnTo>
                <a:lnTo>
                  <a:pt x="2058802" y="2342718"/>
                </a:lnTo>
                <a:lnTo>
                  <a:pt x="2046296" y="2390776"/>
                </a:lnTo>
                <a:lnTo>
                  <a:pt x="2032189" y="2438675"/>
                </a:lnTo>
                <a:lnTo>
                  <a:pt x="2016418" y="2486409"/>
                </a:lnTo>
                <a:lnTo>
                  <a:pt x="1998919" y="2533973"/>
                </a:lnTo>
                <a:lnTo>
                  <a:pt x="1979630" y="2581363"/>
                </a:lnTo>
                <a:lnTo>
                  <a:pt x="1961967" y="2632111"/>
                </a:lnTo>
                <a:lnTo>
                  <a:pt x="1950938" y="2683821"/>
                </a:lnTo>
                <a:lnTo>
                  <a:pt x="1945221" y="2736272"/>
                </a:lnTo>
                <a:lnTo>
                  <a:pt x="1943495" y="2789244"/>
                </a:lnTo>
                <a:lnTo>
                  <a:pt x="1944440" y="2842515"/>
                </a:lnTo>
                <a:lnTo>
                  <a:pt x="1955032" y="3081000"/>
                </a:lnTo>
                <a:close/>
              </a:path>
            </a:pathLst>
          </a:custGeom>
          <a:solidFill>
            <a:srgbClr val="F4B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7960" y="4617499"/>
            <a:ext cx="7388225" cy="275209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 marR="5080">
              <a:lnSpc>
                <a:spcPts val="6690"/>
              </a:lnSpc>
              <a:spcBef>
                <a:spcPts val="1495"/>
              </a:spcBef>
            </a:pPr>
            <a:r>
              <a:rPr sz="6750" spc="-535">
                <a:solidFill>
                  <a:srgbClr val="0E0D0C"/>
                </a:solidFill>
                <a:latin typeface="Arial"/>
                <a:cs typeface="Arial"/>
              </a:rPr>
              <a:t>By </a:t>
            </a:r>
            <a:r>
              <a:rPr sz="6750" spc="-690">
                <a:solidFill>
                  <a:srgbClr val="0E0D0C"/>
                </a:solidFill>
                <a:latin typeface="Arial"/>
                <a:cs typeface="Arial"/>
              </a:rPr>
              <a:t>washing </a:t>
            </a:r>
            <a:r>
              <a:rPr sz="6750" spc="-180">
                <a:solidFill>
                  <a:srgbClr val="0E0D0C"/>
                </a:solidFill>
                <a:latin typeface="Arial"/>
                <a:cs typeface="Arial"/>
              </a:rPr>
              <a:t>your</a:t>
            </a:r>
            <a:r>
              <a:rPr sz="6750" spc="-53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6750" spc="-715">
                <a:solidFill>
                  <a:srgbClr val="0E0D0C"/>
                </a:solidFill>
                <a:latin typeface="Arial"/>
                <a:cs typeface="Arial"/>
              </a:rPr>
              <a:t>hands  </a:t>
            </a:r>
            <a:r>
              <a:rPr sz="6750" spc="-140">
                <a:solidFill>
                  <a:srgbClr val="0E0D0C"/>
                </a:solidFill>
                <a:latin typeface="Arial"/>
                <a:cs typeface="Arial"/>
              </a:rPr>
              <a:t>with </a:t>
            </a:r>
            <a:r>
              <a:rPr sz="6750" spc="-935">
                <a:solidFill>
                  <a:srgbClr val="0E0D0C"/>
                </a:solidFill>
                <a:latin typeface="Arial"/>
                <a:cs typeface="Arial"/>
              </a:rPr>
              <a:t>soap </a:t>
            </a:r>
            <a:r>
              <a:rPr sz="6750" spc="-540">
                <a:solidFill>
                  <a:srgbClr val="0E0D0C"/>
                </a:solidFill>
                <a:latin typeface="Arial"/>
                <a:cs typeface="Arial"/>
              </a:rPr>
              <a:t>and </a:t>
            </a:r>
            <a:r>
              <a:rPr sz="6750" spc="-185">
                <a:solidFill>
                  <a:srgbClr val="0E0D0C"/>
                </a:solidFill>
                <a:latin typeface="Arial"/>
                <a:cs typeface="Arial"/>
              </a:rPr>
              <a:t>water  </a:t>
            </a:r>
            <a:r>
              <a:rPr sz="6750" spc="-400">
                <a:solidFill>
                  <a:srgbClr val="0E0D0C"/>
                </a:solidFill>
                <a:latin typeface="Arial"/>
                <a:cs typeface="Arial"/>
              </a:rPr>
              <a:t>while </a:t>
            </a:r>
            <a:r>
              <a:rPr sz="6750" spc="-425">
                <a:solidFill>
                  <a:srgbClr val="0E0D0C"/>
                </a:solidFill>
                <a:latin typeface="Arial"/>
                <a:cs typeface="Arial"/>
              </a:rPr>
              <a:t>singing </a:t>
            </a:r>
            <a:r>
              <a:rPr sz="6750" spc="-695">
                <a:solidFill>
                  <a:srgbClr val="0E0D0C"/>
                </a:solidFill>
                <a:latin typeface="Arial"/>
                <a:cs typeface="Arial"/>
              </a:rPr>
              <a:t>a</a:t>
            </a:r>
            <a:r>
              <a:rPr sz="6750" spc="-894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6750" spc="-705">
                <a:solidFill>
                  <a:srgbClr val="0E0D0C"/>
                </a:solidFill>
                <a:latin typeface="Arial"/>
                <a:cs typeface="Arial"/>
              </a:rPr>
              <a:t>song</a:t>
            </a:r>
            <a:endParaRPr sz="6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7960" y="12392342"/>
            <a:ext cx="7616825" cy="3749675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 marR="5080">
              <a:lnSpc>
                <a:spcPts val="6690"/>
              </a:lnSpc>
              <a:spcBef>
                <a:spcPts val="1495"/>
              </a:spcBef>
            </a:pPr>
            <a:r>
              <a:rPr sz="6750" spc="-535">
                <a:solidFill>
                  <a:srgbClr val="0E0D0C"/>
                </a:solidFill>
                <a:latin typeface="Arial"/>
                <a:cs typeface="Arial"/>
              </a:rPr>
              <a:t>By </a:t>
            </a:r>
            <a:r>
              <a:rPr sz="6750" spc="-475">
                <a:solidFill>
                  <a:srgbClr val="0E0D0C"/>
                </a:solidFill>
                <a:latin typeface="Arial"/>
                <a:cs typeface="Arial"/>
              </a:rPr>
              <a:t>using </a:t>
            </a:r>
            <a:r>
              <a:rPr sz="6750" spc="-555">
                <a:solidFill>
                  <a:srgbClr val="0E0D0C"/>
                </a:solidFill>
                <a:latin typeface="Arial"/>
                <a:cs typeface="Arial"/>
              </a:rPr>
              <a:t>hand</a:t>
            </a:r>
            <a:r>
              <a:rPr sz="6750" spc="-735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6750" spc="-305">
                <a:solidFill>
                  <a:srgbClr val="0E0D0C"/>
                </a:solidFill>
                <a:latin typeface="Arial"/>
                <a:cs typeface="Arial"/>
              </a:rPr>
              <a:t>sanitizer  </a:t>
            </a:r>
            <a:r>
              <a:rPr sz="6750" spc="-540">
                <a:solidFill>
                  <a:srgbClr val="0E0D0C"/>
                </a:solidFill>
                <a:latin typeface="Arial"/>
                <a:cs typeface="Arial"/>
              </a:rPr>
              <a:t>and </a:t>
            </a:r>
            <a:r>
              <a:rPr sz="6750" spc="114">
                <a:solidFill>
                  <a:srgbClr val="0E0D0C"/>
                </a:solidFill>
                <a:latin typeface="Arial"/>
                <a:cs typeface="Arial"/>
              </a:rPr>
              <a:t>letting </a:t>
            </a:r>
            <a:r>
              <a:rPr sz="6750" spc="630">
                <a:solidFill>
                  <a:srgbClr val="0E0D0C"/>
                </a:solidFill>
                <a:latin typeface="Arial"/>
                <a:cs typeface="Arial"/>
              </a:rPr>
              <a:t>it </a:t>
            </a:r>
            <a:r>
              <a:rPr sz="6750" spc="35">
                <a:solidFill>
                  <a:srgbClr val="0E0D0C"/>
                </a:solidFill>
                <a:latin typeface="Arial"/>
                <a:cs typeface="Arial"/>
              </a:rPr>
              <a:t>dry </a:t>
            </a:r>
            <a:r>
              <a:rPr sz="6750" spc="-520">
                <a:solidFill>
                  <a:srgbClr val="0E0D0C"/>
                </a:solidFill>
                <a:latin typeface="Arial"/>
                <a:cs typeface="Arial"/>
              </a:rPr>
              <a:t>on  </a:t>
            </a:r>
            <a:r>
              <a:rPr sz="6750" spc="-180">
                <a:solidFill>
                  <a:srgbClr val="0E0D0C"/>
                </a:solidFill>
                <a:latin typeface="Arial"/>
                <a:cs typeface="Arial"/>
              </a:rPr>
              <a:t>your</a:t>
            </a:r>
            <a:r>
              <a:rPr sz="6750" spc="-57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6750" spc="-715">
                <a:solidFill>
                  <a:srgbClr val="0E0D0C"/>
                </a:solidFill>
                <a:latin typeface="Arial"/>
                <a:cs typeface="Arial"/>
              </a:rPr>
              <a:t>hands</a:t>
            </a:r>
            <a:endParaRPr sz="6750">
              <a:latin typeface="Arial"/>
              <a:cs typeface="Arial"/>
            </a:endParaRPr>
          </a:p>
          <a:p>
            <a:pPr marL="1785620">
              <a:lnSpc>
                <a:spcPct val="100000"/>
              </a:lnSpc>
              <a:spcBef>
                <a:spcPts val="4065"/>
              </a:spcBef>
            </a:pPr>
            <a:r>
              <a:rPr sz="3150" spc="-70">
                <a:solidFill>
                  <a:srgbClr val="ED340C"/>
                </a:solidFill>
                <a:latin typeface="Arial"/>
                <a:cs typeface="Arial"/>
              </a:rPr>
              <a:t>Without </a:t>
            </a:r>
            <a:r>
              <a:rPr sz="3150" spc="-190">
                <a:solidFill>
                  <a:srgbClr val="ED340C"/>
                </a:solidFill>
                <a:latin typeface="Arial"/>
                <a:cs typeface="Arial"/>
              </a:rPr>
              <a:t>moving </a:t>
            </a:r>
            <a:r>
              <a:rPr sz="3150" spc="-55">
                <a:solidFill>
                  <a:srgbClr val="ED340C"/>
                </a:solidFill>
                <a:latin typeface="Arial"/>
                <a:cs typeface="Arial"/>
              </a:rPr>
              <a:t>them </a:t>
            </a:r>
            <a:r>
              <a:rPr sz="3150" spc="-35">
                <a:solidFill>
                  <a:srgbClr val="ED340C"/>
                </a:solidFill>
                <a:latin typeface="Arial"/>
                <a:cs typeface="Arial"/>
              </a:rPr>
              <a:t>count </a:t>
            </a:r>
            <a:r>
              <a:rPr sz="3150" spc="130">
                <a:solidFill>
                  <a:srgbClr val="ED340C"/>
                </a:solidFill>
                <a:latin typeface="Arial"/>
                <a:cs typeface="Arial"/>
              </a:rPr>
              <a:t>to</a:t>
            </a:r>
            <a:r>
              <a:rPr sz="3150" spc="-670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000" spc="-240">
                <a:solidFill>
                  <a:srgbClr val="ED340C"/>
                </a:solidFill>
                <a:latin typeface="Arial"/>
                <a:cs typeface="Arial"/>
              </a:rPr>
              <a:t>10</a:t>
            </a:r>
            <a:endParaRPr sz="30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86987" y="888809"/>
            <a:ext cx="8352155" cy="139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950" spc="-760">
                <a:solidFill>
                  <a:srgbClr val="F15931"/>
                </a:solidFill>
              </a:rPr>
              <a:t>And </a:t>
            </a:r>
            <a:r>
              <a:rPr sz="8950" spc="-570">
                <a:solidFill>
                  <a:srgbClr val="F15931"/>
                </a:solidFill>
              </a:rPr>
              <a:t>you </a:t>
            </a:r>
            <a:r>
              <a:rPr sz="8950" spc="-680">
                <a:solidFill>
                  <a:srgbClr val="F15931"/>
                </a:solidFill>
              </a:rPr>
              <a:t>can</a:t>
            </a:r>
            <a:r>
              <a:rPr sz="8950" spc="-985">
                <a:solidFill>
                  <a:srgbClr val="F15931"/>
                </a:solidFill>
              </a:rPr>
              <a:t> </a:t>
            </a:r>
            <a:r>
              <a:rPr sz="8950" spc="-350">
                <a:solidFill>
                  <a:srgbClr val="F15931"/>
                </a:solidFill>
              </a:rPr>
              <a:t>help</a:t>
            </a:r>
            <a:r>
              <a:rPr sz="8450" spc="-350">
                <a:solidFill>
                  <a:srgbClr val="F15931"/>
                </a:solidFill>
              </a:rPr>
              <a:t>...</a:t>
            </a:r>
            <a:endParaRPr sz="8450"/>
          </a:p>
        </p:txBody>
      </p:sp>
      <p:sp>
        <p:nvSpPr>
          <p:cNvPr id="18" name="object 18"/>
          <p:cNvSpPr txBox="1"/>
          <p:nvPr/>
        </p:nvSpPr>
        <p:spPr>
          <a:xfrm>
            <a:off x="5756658" y="16562895"/>
            <a:ext cx="5924550" cy="18567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sz="3000" spc="-155">
                <a:solidFill>
                  <a:srgbClr val="ED340C"/>
                </a:solidFill>
                <a:latin typeface="Arial"/>
                <a:cs typeface="Arial"/>
              </a:rPr>
              <a:t>1, </a:t>
            </a:r>
            <a:r>
              <a:rPr sz="3000" spc="-110">
                <a:solidFill>
                  <a:srgbClr val="ED340C"/>
                </a:solidFill>
                <a:latin typeface="Arial"/>
                <a:cs typeface="Arial"/>
              </a:rPr>
              <a:t>2, </a:t>
            </a:r>
            <a:r>
              <a:rPr sz="3000" spc="-20">
                <a:solidFill>
                  <a:srgbClr val="ED340C"/>
                </a:solidFill>
                <a:latin typeface="Arial"/>
                <a:cs typeface="Arial"/>
              </a:rPr>
              <a:t>3, </a:t>
            </a:r>
            <a:r>
              <a:rPr sz="3000" spc="-114">
                <a:solidFill>
                  <a:srgbClr val="ED340C"/>
                </a:solidFill>
                <a:latin typeface="Arial"/>
                <a:cs typeface="Arial"/>
              </a:rPr>
              <a:t>4, </a:t>
            </a:r>
            <a:r>
              <a:rPr sz="3000" spc="-195">
                <a:solidFill>
                  <a:srgbClr val="ED340C"/>
                </a:solidFill>
                <a:latin typeface="Arial"/>
                <a:cs typeface="Arial"/>
              </a:rPr>
              <a:t>5, </a:t>
            </a:r>
            <a:r>
              <a:rPr sz="3000" spc="-70">
                <a:solidFill>
                  <a:srgbClr val="ED340C"/>
                </a:solidFill>
                <a:latin typeface="Arial"/>
                <a:cs typeface="Arial"/>
              </a:rPr>
              <a:t>6, </a:t>
            </a:r>
            <a:r>
              <a:rPr sz="3000" spc="-245">
                <a:solidFill>
                  <a:srgbClr val="ED340C"/>
                </a:solidFill>
                <a:latin typeface="Arial"/>
                <a:cs typeface="Arial"/>
              </a:rPr>
              <a:t>7, </a:t>
            </a:r>
            <a:r>
              <a:rPr sz="3000" spc="-80">
                <a:solidFill>
                  <a:srgbClr val="ED340C"/>
                </a:solidFill>
                <a:latin typeface="Arial"/>
                <a:cs typeface="Arial"/>
              </a:rPr>
              <a:t>8, </a:t>
            </a:r>
            <a:r>
              <a:rPr sz="3000" spc="-165">
                <a:solidFill>
                  <a:srgbClr val="ED340C"/>
                </a:solidFill>
                <a:latin typeface="Arial"/>
                <a:cs typeface="Arial"/>
              </a:rPr>
              <a:t>9,</a:t>
            </a:r>
            <a:r>
              <a:rPr sz="3000" spc="-470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000" spc="-240">
                <a:solidFill>
                  <a:srgbClr val="ED340C"/>
                </a:solidFill>
                <a:latin typeface="Arial"/>
                <a:cs typeface="Arial"/>
              </a:rPr>
              <a:t>10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Arial"/>
              <a:cs typeface="Arial"/>
            </a:endParaRPr>
          </a:p>
          <a:p>
            <a:pPr marL="12700" marR="5080" algn="ctr">
              <a:lnSpc>
                <a:spcPts val="3590"/>
              </a:lnSpc>
            </a:pPr>
            <a:r>
              <a:rPr sz="3150" spc="-380">
                <a:solidFill>
                  <a:srgbClr val="ED340C"/>
                </a:solidFill>
                <a:latin typeface="Arial"/>
                <a:cs typeface="Arial"/>
              </a:rPr>
              <a:t>Once </a:t>
            </a:r>
            <a:r>
              <a:rPr sz="3150" spc="-45">
                <a:solidFill>
                  <a:srgbClr val="ED340C"/>
                </a:solidFill>
                <a:latin typeface="Arial"/>
                <a:cs typeface="Arial"/>
              </a:rPr>
              <a:t>your </a:t>
            </a:r>
            <a:r>
              <a:rPr sz="3150" spc="-295">
                <a:solidFill>
                  <a:srgbClr val="ED340C"/>
                </a:solidFill>
                <a:latin typeface="Arial"/>
                <a:cs typeface="Arial"/>
              </a:rPr>
              <a:t>hands </a:t>
            </a:r>
            <a:r>
              <a:rPr sz="3150" spc="-75">
                <a:solidFill>
                  <a:srgbClr val="ED340C"/>
                </a:solidFill>
                <a:latin typeface="Arial"/>
                <a:cs typeface="Arial"/>
              </a:rPr>
              <a:t>are </a:t>
            </a:r>
            <a:r>
              <a:rPr sz="3150" spc="55">
                <a:solidFill>
                  <a:srgbClr val="ED340C"/>
                </a:solidFill>
                <a:latin typeface="Arial"/>
                <a:cs typeface="Arial"/>
              </a:rPr>
              <a:t>dry </a:t>
            </a:r>
            <a:r>
              <a:rPr sz="3150" spc="-165">
                <a:solidFill>
                  <a:srgbClr val="ED340C"/>
                </a:solidFill>
                <a:latin typeface="Arial"/>
                <a:cs typeface="Arial"/>
              </a:rPr>
              <a:t>you </a:t>
            </a:r>
            <a:r>
              <a:rPr sz="3150" spc="-204">
                <a:solidFill>
                  <a:srgbClr val="ED340C"/>
                </a:solidFill>
                <a:latin typeface="Arial"/>
                <a:cs typeface="Arial"/>
              </a:rPr>
              <a:t>can</a:t>
            </a:r>
            <a:r>
              <a:rPr sz="3150" spc="-53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150" spc="80">
                <a:solidFill>
                  <a:srgbClr val="ED340C"/>
                </a:solidFill>
                <a:latin typeface="Arial"/>
                <a:cs typeface="Arial"/>
              </a:rPr>
              <a:t>get  </a:t>
            </a:r>
            <a:r>
              <a:rPr sz="3150" spc="-204">
                <a:solidFill>
                  <a:srgbClr val="ED340C"/>
                </a:solidFill>
                <a:latin typeface="Arial"/>
                <a:cs typeface="Arial"/>
              </a:rPr>
              <a:t>back </a:t>
            </a:r>
            <a:r>
              <a:rPr sz="3150" spc="130">
                <a:solidFill>
                  <a:srgbClr val="ED340C"/>
                </a:solidFill>
                <a:latin typeface="Arial"/>
                <a:cs typeface="Arial"/>
              </a:rPr>
              <a:t>to</a:t>
            </a:r>
            <a:r>
              <a:rPr sz="3150" spc="-204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150" spc="-125">
                <a:solidFill>
                  <a:srgbClr val="ED340C"/>
                </a:solidFill>
                <a:latin typeface="Arial"/>
                <a:cs typeface="Arial"/>
              </a:rPr>
              <a:t>playing</a:t>
            </a:r>
            <a:r>
              <a:rPr sz="3000" spc="-125">
                <a:solidFill>
                  <a:srgbClr val="ED340C"/>
                </a:solidFill>
                <a:latin typeface="Arial"/>
                <a:cs typeface="Arial"/>
              </a:rPr>
              <a:t>!!</a:t>
            </a:r>
            <a:endParaRPr sz="3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7056" y="8516149"/>
            <a:ext cx="5723890" cy="1694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2200"/>
              </a:lnSpc>
            </a:pPr>
            <a:r>
              <a:rPr sz="3600" spc="-434">
                <a:solidFill>
                  <a:srgbClr val="ED340C"/>
                </a:solidFill>
                <a:latin typeface="Arial"/>
                <a:cs typeface="Arial"/>
              </a:rPr>
              <a:t>You </a:t>
            </a:r>
            <a:r>
              <a:rPr sz="3600" spc="-280">
                <a:solidFill>
                  <a:srgbClr val="ED340C"/>
                </a:solidFill>
                <a:latin typeface="Arial"/>
                <a:cs typeface="Arial"/>
              </a:rPr>
              <a:t>can </a:t>
            </a:r>
            <a:r>
              <a:rPr sz="3600" spc="-270">
                <a:solidFill>
                  <a:srgbClr val="ED340C"/>
                </a:solidFill>
                <a:latin typeface="Arial"/>
                <a:cs typeface="Arial"/>
              </a:rPr>
              <a:t>sing </a:t>
            </a:r>
            <a:r>
              <a:rPr sz="3600" spc="-100">
                <a:solidFill>
                  <a:srgbClr val="ED340C"/>
                </a:solidFill>
                <a:latin typeface="Arial"/>
                <a:cs typeface="Arial"/>
              </a:rPr>
              <a:t>your </a:t>
            </a:r>
            <a:r>
              <a:rPr sz="3600">
                <a:solidFill>
                  <a:srgbClr val="ED340C"/>
                </a:solidFill>
                <a:latin typeface="Arial"/>
                <a:cs typeface="Arial"/>
              </a:rPr>
              <a:t>favorite</a:t>
            </a:r>
            <a:r>
              <a:rPr sz="3600" spc="-450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600" spc="-310">
                <a:solidFill>
                  <a:srgbClr val="ED340C"/>
                </a:solidFill>
                <a:latin typeface="Arial"/>
                <a:cs typeface="Arial"/>
              </a:rPr>
              <a:t>song</a:t>
            </a:r>
            <a:r>
              <a:rPr sz="3400" spc="-310">
                <a:solidFill>
                  <a:srgbClr val="ED340C"/>
                </a:solidFill>
                <a:latin typeface="Arial"/>
                <a:cs typeface="Arial"/>
              </a:rPr>
              <a:t>,  </a:t>
            </a:r>
            <a:r>
              <a:rPr sz="3600" spc="15">
                <a:solidFill>
                  <a:srgbClr val="ED340C"/>
                </a:solidFill>
                <a:latin typeface="Arial"/>
                <a:cs typeface="Arial"/>
              </a:rPr>
              <a:t>the </a:t>
            </a:r>
            <a:r>
              <a:rPr sz="3600" spc="-360">
                <a:solidFill>
                  <a:srgbClr val="ED340C"/>
                </a:solidFill>
                <a:latin typeface="Arial"/>
                <a:cs typeface="Arial"/>
              </a:rPr>
              <a:t>happy </a:t>
            </a:r>
            <a:r>
              <a:rPr sz="3600" spc="-90">
                <a:solidFill>
                  <a:srgbClr val="ED340C"/>
                </a:solidFill>
                <a:latin typeface="Arial"/>
                <a:cs typeface="Arial"/>
              </a:rPr>
              <a:t>birthday </a:t>
            </a:r>
            <a:r>
              <a:rPr sz="3600" spc="-310">
                <a:solidFill>
                  <a:srgbClr val="ED340C"/>
                </a:solidFill>
                <a:latin typeface="Arial"/>
                <a:cs typeface="Arial"/>
              </a:rPr>
              <a:t>song</a:t>
            </a:r>
            <a:r>
              <a:rPr sz="3400" spc="-310">
                <a:solidFill>
                  <a:srgbClr val="ED340C"/>
                </a:solidFill>
                <a:latin typeface="Arial"/>
                <a:cs typeface="Arial"/>
              </a:rPr>
              <a:t>, </a:t>
            </a:r>
            <a:r>
              <a:rPr sz="3600" spc="10">
                <a:solidFill>
                  <a:srgbClr val="ED340C"/>
                </a:solidFill>
                <a:latin typeface="Arial"/>
                <a:cs typeface="Arial"/>
              </a:rPr>
              <a:t>or</a:t>
            </a:r>
            <a:r>
              <a:rPr sz="3600" spc="-75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600" spc="15">
                <a:solidFill>
                  <a:srgbClr val="ED340C"/>
                </a:solidFill>
                <a:latin typeface="Arial"/>
                <a:cs typeface="Arial"/>
              </a:rPr>
              <a:t>the  </a:t>
            </a:r>
            <a:r>
              <a:rPr sz="3600" spc="-229">
                <a:solidFill>
                  <a:srgbClr val="ED340C"/>
                </a:solidFill>
                <a:latin typeface="Arial"/>
                <a:cs typeface="Arial"/>
              </a:rPr>
              <a:t>alphabet</a:t>
            </a:r>
            <a:r>
              <a:rPr sz="3600" spc="-30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3600" spc="-380">
                <a:solidFill>
                  <a:srgbClr val="ED340C"/>
                </a:solidFill>
                <a:latin typeface="Arial"/>
                <a:cs typeface="Arial"/>
              </a:rPr>
              <a:t>song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008" y="7815303"/>
            <a:ext cx="11324590" cy="229743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 marR="5080">
              <a:lnSpc>
                <a:spcPts val="5600"/>
              </a:lnSpc>
              <a:spcBef>
                <a:spcPts val="1190"/>
              </a:spcBef>
            </a:pPr>
            <a:r>
              <a:rPr sz="5550" spc="-280">
                <a:solidFill>
                  <a:srgbClr val="0E0D0C"/>
                </a:solidFill>
                <a:latin typeface="Arial"/>
                <a:cs typeface="Arial"/>
              </a:rPr>
              <a:t>while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95">
                <a:solidFill>
                  <a:srgbClr val="0E0D0C"/>
                </a:solidFill>
                <a:latin typeface="Arial"/>
                <a:cs typeface="Arial"/>
              </a:rPr>
              <a:t>the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175">
                <a:solidFill>
                  <a:srgbClr val="0E0D0C"/>
                </a:solidFill>
                <a:latin typeface="Arial"/>
                <a:cs typeface="Arial"/>
              </a:rPr>
              <a:t>doctors</a:t>
            </a:r>
            <a:r>
              <a:rPr sz="5550" spc="-434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245">
                <a:solidFill>
                  <a:srgbClr val="0E0D0C"/>
                </a:solidFill>
                <a:latin typeface="Arial"/>
                <a:cs typeface="Arial"/>
              </a:rPr>
              <a:t>work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240">
                <a:solidFill>
                  <a:srgbClr val="0E0D0C"/>
                </a:solidFill>
                <a:latin typeface="Arial"/>
                <a:cs typeface="Arial"/>
              </a:rPr>
              <a:t>to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170">
                <a:solidFill>
                  <a:srgbClr val="0E0D0C"/>
                </a:solidFill>
                <a:latin typeface="Arial"/>
                <a:cs typeface="Arial"/>
              </a:rPr>
              <a:t>find</a:t>
            </a:r>
            <a:r>
              <a:rPr sz="5550" spc="-434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509">
                <a:solidFill>
                  <a:srgbClr val="0E0D0C"/>
                </a:solidFill>
                <a:latin typeface="Arial"/>
                <a:cs typeface="Arial"/>
              </a:rPr>
              <a:t>a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295">
                <a:solidFill>
                  <a:srgbClr val="0E0D0C"/>
                </a:solidFill>
                <a:latin typeface="Arial"/>
                <a:cs typeface="Arial"/>
              </a:rPr>
              <a:t>vaccine  </a:t>
            </a:r>
            <a:r>
              <a:rPr sz="5550" spc="190">
                <a:solidFill>
                  <a:srgbClr val="0E0D0C"/>
                </a:solidFill>
                <a:latin typeface="Arial"/>
                <a:cs typeface="Arial"/>
              </a:rPr>
              <a:t>that</a:t>
            </a:r>
            <a:r>
              <a:rPr sz="5550" spc="-445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110">
                <a:solidFill>
                  <a:srgbClr val="0E0D0C"/>
                </a:solidFill>
                <a:latin typeface="Arial"/>
                <a:cs typeface="Arial"/>
              </a:rPr>
              <a:t>will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375">
                <a:solidFill>
                  <a:srgbClr val="0E0D0C"/>
                </a:solidFill>
                <a:latin typeface="Arial"/>
                <a:cs typeface="Arial"/>
              </a:rPr>
              <a:t>allow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400">
                <a:solidFill>
                  <a:srgbClr val="0E0D0C"/>
                </a:solidFill>
                <a:latin typeface="Arial"/>
                <a:cs typeface="Arial"/>
              </a:rPr>
              <a:t>me</a:t>
            </a:r>
            <a:r>
              <a:rPr sz="5550" spc="-445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240">
                <a:solidFill>
                  <a:srgbClr val="0E0D0C"/>
                </a:solidFill>
                <a:latin typeface="Arial"/>
                <a:cs typeface="Arial"/>
              </a:rPr>
              <a:t>to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615">
                <a:solidFill>
                  <a:srgbClr val="0E0D0C"/>
                </a:solidFill>
                <a:latin typeface="Arial"/>
                <a:cs typeface="Arial"/>
              </a:rPr>
              <a:t>say</a:t>
            </a:r>
            <a:r>
              <a:rPr sz="5550" spc="-44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80">
                <a:solidFill>
                  <a:srgbClr val="0E0D0C"/>
                </a:solidFill>
                <a:latin typeface="Arial"/>
                <a:cs typeface="Arial"/>
              </a:rPr>
              <a:t>hi</a:t>
            </a:r>
            <a:endParaRPr sz="5550">
              <a:latin typeface="Arial"/>
              <a:cs typeface="Arial"/>
            </a:endParaRPr>
          </a:p>
          <a:p>
            <a:pPr marL="12700">
              <a:lnSpc>
                <a:spcPts val="5590"/>
              </a:lnSpc>
            </a:pPr>
            <a:r>
              <a:rPr sz="5550" spc="-40">
                <a:solidFill>
                  <a:srgbClr val="0E0D0C"/>
                </a:solidFill>
                <a:latin typeface="Arial"/>
                <a:cs typeface="Arial"/>
              </a:rPr>
              <a:t>without </a:t>
            </a:r>
            <a:r>
              <a:rPr sz="5550" spc="90">
                <a:solidFill>
                  <a:srgbClr val="0E0D0C"/>
                </a:solidFill>
                <a:latin typeface="Arial"/>
                <a:cs typeface="Arial"/>
              </a:rPr>
              <a:t>getting</a:t>
            </a:r>
            <a:r>
              <a:rPr sz="5550" spc="-994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5550" spc="-295">
                <a:solidFill>
                  <a:srgbClr val="0E0D0C"/>
                </a:solidFill>
                <a:latin typeface="Arial"/>
                <a:cs typeface="Arial"/>
              </a:rPr>
              <a:t>you </a:t>
            </a:r>
            <a:r>
              <a:rPr sz="5550" spc="-315">
                <a:solidFill>
                  <a:srgbClr val="0E0D0C"/>
                </a:solidFill>
                <a:latin typeface="Arial"/>
                <a:cs typeface="Arial"/>
              </a:rPr>
              <a:t>sick</a:t>
            </a:r>
            <a:r>
              <a:rPr sz="4800" spc="-315">
                <a:solidFill>
                  <a:srgbClr val="0E0D0C"/>
                </a:solidFill>
                <a:latin typeface="Trebuchet MS"/>
                <a:cs typeface="Trebuchet MS"/>
              </a:rPr>
              <a:t>.</a:t>
            </a:r>
            <a:endParaRPr sz="48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121895"/>
            <a:ext cx="12599035" cy="9982200"/>
            <a:chOff x="0" y="10121895"/>
            <a:chExt cx="12599035" cy="9982200"/>
          </a:xfrm>
        </p:grpSpPr>
        <p:sp>
          <p:nvSpPr>
            <p:cNvPr id="4" name="object 4"/>
            <p:cNvSpPr/>
            <p:nvPr/>
          </p:nvSpPr>
          <p:spPr>
            <a:xfrm>
              <a:off x="0" y="10211781"/>
              <a:ext cx="7021202" cy="80812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4406" y="13150379"/>
              <a:ext cx="3379470" cy="1344295"/>
            </a:xfrm>
            <a:custGeom>
              <a:avLst/>
              <a:gdLst/>
              <a:ahLst/>
              <a:cxnLst/>
              <a:rect l="l" t="t" r="r" b="b"/>
              <a:pathLst>
                <a:path w="3379470" h="1344294">
                  <a:moveTo>
                    <a:pt x="1433957" y="334899"/>
                  </a:moveTo>
                  <a:lnTo>
                    <a:pt x="1430032" y="283705"/>
                  </a:lnTo>
                  <a:lnTo>
                    <a:pt x="1420723" y="243954"/>
                  </a:lnTo>
                  <a:lnTo>
                    <a:pt x="1398638" y="185115"/>
                  </a:lnTo>
                  <a:lnTo>
                    <a:pt x="1371168" y="139687"/>
                  </a:lnTo>
                  <a:lnTo>
                    <a:pt x="1335824" y="98158"/>
                  </a:lnTo>
                  <a:lnTo>
                    <a:pt x="1298244" y="65709"/>
                  </a:lnTo>
                  <a:lnTo>
                    <a:pt x="1257388" y="39751"/>
                  </a:lnTo>
                  <a:lnTo>
                    <a:pt x="1213954" y="20294"/>
                  </a:lnTo>
                  <a:lnTo>
                    <a:pt x="1168704" y="7315"/>
                  </a:lnTo>
                  <a:lnTo>
                    <a:pt x="1122362" y="825"/>
                  </a:lnTo>
                  <a:lnTo>
                    <a:pt x="1075664" y="825"/>
                  </a:lnTo>
                  <a:lnTo>
                    <a:pt x="1029335" y="7315"/>
                  </a:lnTo>
                  <a:lnTo>
                    <a:pt x="984110" y="20294"/>
                  </a:lnTo>
                  <a:lnTo>
                    <a:pt x="940727" y="39751"/>
                  </a:lnTo>
                  <a:lnTo>
                    <a:pt x="899896" y="65709"/>
                  </a:lnTo>
                  <a:lnTo>
                    <a:pt x="862380" y="98158"/>
                  </a:lnTo>
                  <a:lnTo>
                    <a:pt x="716584" y="243954"/>
                  </a:lnTo>
                  <a:lnTo>
                    <a:pt x="570788" y="98158"/>
                  </a:lnTo>
                  <a:lnTo>
                    <a:pt x="529285" y="62826"/>
                  </a:lnTo>
                  <a:lnTo>
                    <a:pt x="483908" y="35331"/>
                  </a:lnTo>
                  <a:lnTo>
                    <a:pt x="435610" y="15697"/>
                  </a:lnTo>
                  <a:lnTo>
                    <a:pt x="385356" y="3924"/>
                  </a:lnTo>
                  <a:lnTo>
                    <a:pt x="334073" y="0"/>
                  </a:lnTo>
                  <a:lnTo>
                    <a:pt x="282892" y="3924"/>
                  </a:lnTo>
                  <a:lnTo>
                    <a:pt x="232638" y="15697"/>
                  </a:lnTo>
                  <a:lnTo>
                    <a:pt x="184302" y="35331"/>
                  </a:lnTo>
                  <a:lnTo>
                    <a:pt x="138874" y="62826"/>
                  </a:lnTo>
                  <a:lnTo>
                    <a:pt x="97332" y="98158"/>
                  </a:lnTo>
                  <a:lnTo>
                    <a:pt x="64897" y="135737"/>
                  </a:lnTo>
                  <a:lnTo>
                    <a:pt x="38938" y="176593"/>
                  </a:lnTo>
                  <a:lnTo>
                    <a:pt x="19469" y="220027"/>
                  </a:lnTo>
                  <a:lnTo>
                    <a:pt x="6489" y="265277"/>
                  </a:lnTo>
                  <a:lnTo>
                    <a:pt x="0" y="311619"/>
                  </a:lnTo>
                  <a:lnTo>
                    <a:pt x="0" y="358317"/>
                  </a:lnTo>
                  <a:lnTo>
                    <a:pt x="6489" y="404660"/>
                  </a:lnTo>
                  <a:lnTo>
                    <a:pt x="19469" y="449884"/>
                  </a:lnTo>
                  <a:lnTo>
                    <a:pt x="38938" y="493268"/>
                  </a:lnTo>
                  <a:lnTo>
                    <a:pt x="64897" y="534085"/>
                  </a:lnTo>
                  <a:lnTo>
                    <a:pt x="97332" y="571614"/>
                  </a:lnTo>
                  <a:lnTo>
                    <a:pt x="716584" y="1190853"/>
                  </a:lnTo>
                  <a:lnTo>
                    <a:pt x="1335824" y="571614"/>
                  </a:lnTo>
                  <a:lnTo>
                    <a:pt x="1371155" y="530098"/>
                  </a:lnTo>
                  <a:lnTo>
                    <a:pt x="1398638" y="484720"/>
                  </a:lnTo>
                  <a:lnTo>
                    <a:pt x="1418259" y="436435"/>
                  </a:lnTo>
                  <a:lnTo>
                    <a:pt x="1430032" y="386168"/>
                  </a:lnTo>
                  <a:lnTo>
                    <a:pt x="1433957" y="334899"/>
                  </a:lnTo>
                  <a:close/>
                </a:path>
                <a:path w="3379470" h="1344294">
                  <a:moveTo>
                    <a:pt x="3379114" y="487895"/>
                  </a:moveTo>
                  <a:lnTo>
                    <a:pt x="3375190" y="436714"/>
                  </a:lnTo>
                  <a:lnTo>
                    <a:pt x="3365881" y="396951"/>
                  </a:lnTo>
                  <a:lnTo>
                    <a:pt x="3343795" y="338112"/>
                  </a:lnTo>
                  <a:lnTo>
                    <a:pt x="3316313" y="292684"/>
                  </a:lnTo>
                  <a:lnTo>
                    <a:pt x="3280981" y="251155"/>
                  </a:lnTo>
                  <a:lnTo>
                    <a:pt x="3243402" y="218706"/>
                  </a:lnTo>
                  <a:lnTo>
                    <a:pt x="3202533" y="192760"/>
                  </a:lnTo>
                  <a:lnTo>
                    <a:pt x="3159112" y="173291"/>
                  </a:lnTo>
                  <a:lnTo>
                    <a:pt x="3113862" y="160312"/>
                  </a:lnTo>
                  <a:lnTo>
                    <a:pt x="3067520" y="153822"/>
                  </a:lnTo>
                  <a:lnTo>
                    <a:pt x="3020822" y="153822"/>
                  </a:lnTo>
                  <a:lnTo>
                    <a:pt x="2974492" y="160312"/>
                  </a:lnTo>
                  <a:lnTo>
                    <a:pt x="2929267" y="173291"/>
                  </a:lnTo>
                  <a:lnTo>
                    <a:pt x="2885871" y="192760"/>
                  </a:lnTo>
                  <a:lnTo>
                    <a:pt x="2845054" y="218706"/>
                  </a:lnTo>
                  <a:lnTo>
                    <a:pt x="2807538" y="251155"/>
                  </a:lnTo>
                  <a:lnTo>
                    <a:pt x="2661729" y="396951"/>
                  </a:lnTo>
                  <a:lnTo>
                    <a:pt x="2515946" y="251155"/>
                  </a:lnTo>
                  <a:lnTo>
                    <a:pt x="2474430" y="215823"/>
                  </a:lnTo>
                  <a:lnTo>
                    <a:pt x="2429065" y="188341"/>
                  </a:lnTo>
                  <a:lnTo>
                    <a:pt x="2380767" y="168706"/>
                  </a:lnTo>
                  <a:lnTo>
                    <a:pt x="2330500" y="156921"/>
                  </a:lnTo>
                  <a:lnTo>
                    <a:pt x="2279231" y="152996"/>
                  </a:lnTo>
                  <a:lnTo>
                    <a:pt x="2228050" y="156921"/>
                  </a:lnTo>
                  <a:lnTo>
                    <a:pt x="2177796" y="168706"/>
                  </a:lnTo>
                  <a:lnTo>
                    <a:pt x="2129459" y="188341"/>
                  </a:lnTo>
                  <a:lnTo>
                    <a:pt x="2084019" y="215823"/>
                  </a:lnTo>
                  <a:lnTo>
                    <a:pt x="2042490" y="251155"/>
                  </a:lnTo>
                  <a:lnTo>
                    <a:pt x="2010041" y="288734"/>
                  </a:lnTo>
                  <a:lnTo>
                    <a:pt x="1984095" y="329603"/>
                  </a:lnTo>
                  <a:lnTo>
                    <a:pt x="1964626" y="373024"/>
                  </a:lnTo>
                  <a:lnTo>
                    <a:pt x="1951647" y="418274"/>
                  </a:lnTo>
                  <a:lnTo>
                    <a:pt x="1945157" y="464616"/>
                  </a:lnTo>
                  <a:lnTo>
                    <a:pt x="1945157" y="511327"/>
                  </a:lnTo>
                  <a:lnTo>
                    <a:pt x="1951647" y="557657"/>
                  </a:lnTo>
                  <a:lnTo>
                    <a:pt x="1964626" y="602881"/>
                  </a:lnTo>
                  <a:lnTo>
                    <a:pt x="1984095" y="646264"/>
                  </a:lnTo>
                  <a:lnTo>
                    <a:pt x="2010041" y="687095"/>
                  </a:lnTo>
                  <a:lnTo>
                    <a:pt x="2042490" y="724611"/>
                  </a:lnTo>
                  <a:lnTo>
                    <a:pt x="2661729" y="1343850"/>
                  </a:lnTo>
                  <a:lnTo>
                    <a:pt x="3280981" y="724611"/>
                  </a:lnTo>
                  <a:lnTo>
                    <a:pt x="3316313" y="683094"/>
                  </a:lnTo>
                  <a:lnTo>
                    <a:pt x="3343783" y="637717"/>
                  </a:lnTo>
                  <a:lnTo>
                    <a:pt x="3363417" y="589432"/>
                  </a:lnTo>
                  <a:lnTo>
                    <a:pt x="3375190" y="539165"/>
                  </a:lnTo>
                  <a:lnTo>
                    <a:pt x="3379114" y="487895"/>
                  </a:lnTo>
                  <a:close/>
                </a:path>
              </a:pathLst>
            </a:custGeom>
            <a:solidFill>
              <a:srgbClr val="E4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12198" y="12764107"/>
              <a:ext cx="5177155" cy="1685289"/>
            </a:xfrm>
            <a:custGeom>
              <a:avLst/>
              <a:gdLst/>
              <a:ahLst/>
              <a:cxnLst/>
              <a:rect l="l" t="t" r="r" b="b"/>
              <a:pathLst>
                <a:path w="5177155" h="1685290">
                  <a:moveTo>
                    <a:pt x="2588338" y="1684928"/>
                  </a:moveTo>
                  <a:lnTo>
                    <a:pt x="2518257" y="1684625"/>
                  </a:lnTo>
                  <a:lnTo>
                    <a:pt x="2448635" y="1683722"/>
                  </a:lnTo>
                  <a:lnTo>
                    <a:pt x="2379497" y="1682225"/>
                  </a:lnTo>
                  <a:lnTo>
                    <a:pt x="2310866" y="1680144"/>
                  </a:lnTo>
                  <a:lnTo>
                    <a:pt x="2242766" y="1677484"/>
                  </a:lnTo>
                  <a:lnTo>
                    <a:pt x="2175219" y="1674255"/>
                  </a:lnTo>
                  <a:lnTo>
                    <a:pt x="2108249" y="1670463"/>
                  </a:lnTo>
                  <a:lnTo>
                    <a:pt x="2041881" y="1666117"/>
                  </a:lnTo>
                  <a:lnTo>
                    <a:pt x="1976136" y="1661224"/>
                  </a:lnTo>
                  <a:lnTo>
                    <a:pt x="1911039" y="1655791"/>
                  </a:lnTo>
                  <a:lnTo>
                    <a:pt x="1846614" y="1649826"/>
                  </a:lnTo>
                  <a:lnTo>
                    <a:pt x="1782883" y="1643337"/>
                  </a:lnTo>
                  <a:lnTo>
                    <a:pt x="1719870" y="1636332"/>
                  </a:lnTo>
                  <a:lnTo>
                    <a:pt x="1657599" y="1628818"/>
                  </a:lnTo>
                  <a:lnTo>
                    <a:pt x="1596093" y="1620803"/>
                  </a:lnTo>
                  <a:lnTo>
                    <a:pt x="1535376" y="1612294"/>
                  </a:lnTo>
                  <a:lnTo>
                    <a:pt x="1475471" y="1603299"/>
                  </a:lnTo>
                  <a:lnTo>
                    <a:pt x="1416401" y="1593825"/>
                  </a:lnTo>
                  <a:lnTo>
                    <a:pt x="1358191" y="1583882"/>
                  </a:lnTo>
                  <a:lnTo>
                    <a:pt x="1300863" y="1573475"/>
                  </a:lnTo>
                  <a:lnTo>
                    <a:pt x="1244440" y="1562613"/>
                  </a:lnTo>
                  <a:lnTo>
                    <a:pt x="1188948" y="1551303"/>
                  </a:lnTo>
                  <a:lnTo>
                    <a:pt x="1134408" y="1539553"/>
                  </a:lnTo>
                  <a:lnTo>
                    <a:pt x="1080845" y="1527370"/>
                  </a:lnTo>
                  <a:lnTo>
                    <a:pt x="1028282" y="1514763"/>
                  </a:lnTo>
                  <a:lnTo>
                    <a:pt x="976742" y="1501739"/>
                  </a:lnTo>
                  <a:lnTo>
                    <a:pt x="926249" y="1488305"/>
                  </a:lnTo>
                  <a:lnTo>
                    <a:pt x="876826" y="1474469"/>
                  </a:lnTo>
                  <a:lnTo>
                    <a:pt x="828497" y="1460239"/>
                  </a:lnTo>
                  <a:lnTo>
                    <a:pt x="781285" y="1445623"/>
                  </a:lnTo>
                  <a:lnTo>
                    <a:pt x="735214" y="1430627"/>
                  </a:lnTo>
                  <a:lnTo>
                    <a:pt x="690308" y="1415260"/>
                  </a:lnTo>
                  <a:lnTo>
                    <a:pt x="646589" y="1399530"/>
                  </a:lnTo>
                  <a:lnTo>
                    <a:pt x="604081" y="1383443"/>
                  </a:lnTo>
                  <a:lnTo>
                    <a:pt x="562808" y="1367009"/>
                  </a:lnTo>
                  <a:lnTo>
                    <a:pt x="522793" y="1350233"/>
                  </a:lnTo>
                  <a:lnTo>
                    <a:pt x="484060" y="1333124"/>
                  </a:lnTo>
                  <a:lnTo>
                    <a:pt x="446632" y="1315690"/>
                  </a:lnTo>
                  <a:lnTo>
                    <a:pt x="410533" y="1297938"/>
                  </a:lnTo>
                  <a:lnTo>
                    <a:pt x="375785" y="1279876"/>
                  </a:lnTo>
                  <a:lnTo>
                    <a:pt x="310441" y="1242853"/>
                  </a:lnTo>
                  <a:lnTo>
                    <a:pt x="250786" y="1204680"/>
                  </a:lnTo>
                  <a:lnTo>
                    <a:pt x="197010" y="1165419"/>
                  </a:lnTo>
                  <a:lnTo>
                    <a:pt x="149299" y="1125132"/>
                  </a:lnTo>
                  <a:lnTo>
                    <a:pt x="107841" y="1083879"/>
                  </a:lnTo>
                  <a:lnTo>
                    <a:pt x="72825" y="1041722"/>
                  </a:lnTo>
                  <a:lnTo>
                    <a:pt x="44438" y="998722"/>
                  </a:lnTo>
                  <a:lnTo>
                    <a:pt x="22868" y="954940"/>
                  </a:lnTo>
                  <a:lnTo>
                    <a:pt x="8303" y="910436"/>
                  </a:lnTo>
                  <a:lnTo>
                    <a:pt x="930" y="865273"/>
                  </a:lnTo>
                  <a:lnTo>
                    <a:pt x="0" y="842464"/>
                  </a:lnTo>
                  <a:lnTo>
                    <a:pt x="929" y="819654"/>
                  </a:lnTo>
                  <a:lnTo>
                    <a:pt x="8301" y="774491"/>
                  </a:lnTo>
                  <a:lnTo>
                    <a:pt x="22865" y="729988"/>
                  </a:lnTo>
                  <a:lnTo>
                    <a:pt x="44434" y="686205"/>
                  </a:lnTo>
                  <a:lnTo>
                    <a:pt x="72821" y="643205"/>
                  </a:lnTo>
                  <a:lnTo>
                    <a:pt x="107837" y="601048"/>
                  </a:lnTo>
                  <a:lnTo>
                    <a:pt x="149294" y="559795"/>
                  </a:lnTo>
                  <a:lnTo>
                    <a:pt x="197004" y="519508"/>
                  </a:lnTo>
                  <a:lnTo>
                    <a:pt x="250781" y="480248"/>
                  </a:lnTo>
                  <a:lnTo>
                    <a:pt x="310435" y="442075"/>
                  </a:lnTo>
                  <a:lnTo>
                    <a:pt x="375780" y="405051"/>
                  </a:lnTo>
                  <a:lnTo>
                    <a:pt x="410527" y="386989"/>
                  </a:lnTo>
                  <a:lnTo>
                    <a:pt x="446627" y="369237"/>
                  </a:lnTo>
                  <a:lnTo>
                    <a:pt x="484055" y="351803"/>
                  </a:lnTo>
                  <a:lnTo>
                    <a:pt x="522788" y="334694"/>
                  </a:lnTo>
                  <a:lnTo>
                    <a:pt x="562803" y="317919"/>
                  </a:lnTo>
                  <a:lnTo>
                    <a:pt x="604076" y="301484"/>
                  </a:lnTo>
                  <a:lnTo>
                    <a:pt x="646584" y="285398"/>
                  </a:lnTo>
                  <a:lnTo>
                    <a:pt x="690303" y="269667"/>
                  </a:lnTo>
                  <a:lnTo>
                    <a:pt x="735210" y="254300"/>
                  </a:lnTo>
                  <a:lnTo>
                    <a:pt x="781281" y="239305"/>
                  </a:lnTo>
                  <a:lnTo>
                    <a:pt x="828492" y="224688"/>
                  </a:lnTo>
                  <a:lnTo>
                    <a:pt x="876822" y="210458"/>
                  </a:lnTo>
                  <a:lnTo>
                    <a:pt x="926244" y="196623"/>
                  </a:lnTo>
                  <a:lnTo>
                    <a:pt x="976738" y="183189"/>
                  </a:lnTo>
                  <a:lnTo>
                    <a:pt x="1028278" y="170164"/>
                  </a:lnTo>
                  <a:lnTo>
                    <a:pt x="1080841" y="157557"/>
                  </a:lnTo>
                  <a:lnTo>
                    <a:pt x="1134405" y="145375"/>
                  </a:lnTo>
                  <a:lnTo>
                    <a:pt x="1188945" y="133625"/>
                  </a:lnTo>
                  <a:lnTo>
                    <a:pt x="1244438" y="122315"/>
                  </a:lnTo>
                  <a:lnTo>
                    <a:pt x="1300860" y="111452"/>
                  </a:lnTo>
                  <a:lnTo>
                    <a:pt x="1358188" y="101046"/>
                  </a:lnTo>
                  <a:lnTo>
                    <a:pt x="1416399" y="91102"/>
                  </a:lnTo>
                  <a:lnTo>
                    <a:pt x="1475469" y="81629"/>
                  </a:lnTo>
                  <a:lnTo>
                    <a:pt x="1535374" y="72634"/>
                  </a:lnTo>
                  <a:lnTo>
                    <a:pt x="1596092" y="64125"/>
                  </a:lnTo>
                  <a:lnTo>
                    <a:pt x="1657598" y="56109"/>
                  </a:lnTo>
                  <a:lnTo>
                    <a:pt x="1719869" y="48595"/>
                  </a:lnTo>
                  <a:lnTo>
                    <a:pt x="1782882" y="41590"/>
                  </a:lnTo>
                  <a:lnTo>
                    <a:pt x="1846613" y="35101"/>
                  </a:lnTo>
                  <a:lnTo>
                    <a:pt x="1911038" y="29137"/>
                  </a:lnTo>
                  <a:lnTo>
                    <a:pt x="1976135" y="23704"/>
                  </a:lnTo>
                  <a:lnTo>
                    <a:pt x="2041880" y="18810"/>
                  </a:lnTo>
                  <a:lnTo>
                    <a:pt x="2108249" y="14464"/>
                  </a:lnTo>
                  <a:lnTo>
                    <a:pt x="2175219" y="10672"/>
                  </a:lnTo>
                  <a:lnTo>
                    <a:pt x="2242765" y="7443"/>
                  </a:lnTo>
                  <a:lnTo>
                    <a:pt x="2310866" y="4784"/>
                  </a:lnTo>
                  <a:lnTo>
                    <a:pt x="2379497" y="2702"/>
                  </a:lnTo>
                  <a:lnTo>
                    <a:pt x="2448635" y="1206"/>
                  </a:lnTo>
                  <a:lnTo>
                    <a:pt x="2518257" y="302"/>
                  </a:lnTo>
                  <a:lnTo>
                    <a:pt x="2588338" y="0"/>
                  </a:lnTo>
                  <a:lnTo>
                    <a:pt x="2658422" y="302"/>
                  </a:lnTo>
                  <a:lnTo>
                    <a:pt x="2728046" y="1206"/>
                  </a:lnTo>
                  <a:lnTo>
                    <a:pt x="2797187" y="2702"/>
                  </a:lnTo>
                  <a:lnTo>
                    <a:pt x="2865821" y="4784"/>
                  </a:lnTo>
                  <a:lnTo>
                    <a:pt x="2933924" y="7443"/>
                  </a:lnTo>
                  <a:lnTo>
                    <a:pt x="3001473" y="10672"/>
                  </a:lnTo>
                  <a:lnTo>
                    <a:pt x="3068445" y="14464"/>
                  </a:lnTo>
                  <a:lnTo>
                    <a:pt x="3134816" y="18810"/>
                  </a:lnTo>
                  <a:lnTo>
                    <a:pt x="3200563" y="23704"/>
                  </a:lnTo>
                  <a:lnTo>
                    <a:pt x="3265662" y="29137"/>
                  </a:lnTo>
                  <a:lnTo>
                    <a:pt x="3330090" y="35101"/>
                  </a:lnTo>
                  <a:lnTo>
                    <a:pt x="3393822" y="41590"/>
                  </a:lnTo>
                  <a:lnTo>
                    <a:pt x="3456837" y="48595"/>
                  </a:lnTo>
                  <a:lnTo>
                    <a:pt x="3519110" y="56109"/>
                  </a:lnTo>
                  <a:lnTo>
                    <a:pt x="3580618" y="64125"/>
                  </a:lnTo>
                  <a:lnTo>
                    <a:pt x="3641337" y="72634"/>
                  </a:lnTo>
                  <a:lnTo>
                    <a:pt x="3701243" y="81629"/>
                  </a:lnTo>
                  <a:lnTo>
                    <a:pt x="3760315" y="91102"/>
                  </a:lnTo>
                  <a:lnTo>
                    <a:pt x="3818527" y="101046"/>
                  </a:lnTo>
                  <a:lnTo>
                    <a:pt x="3875856" y="111452"/>
                  </a:lnTo>
                  <a:lnTo>
                    <a:pt x="3932280" y="122315"/>
                  </a:lnTo>
                  <a:lnTo>
                    <a:pt x="3987773" y="133625"/>
                  </a:lnTo>
                  <a:lnTo>
                    <a:pt x="4042314" y="145375"/>
                  </a:lnTo>
                  <a:lnTo>
                    <a:pt x="4095879" y="157557"/>
                  </a:lnTo>
                  <a:lnTo>
                    <a:pt x="4148443" y="170164"/>
                  </a:lnTo>
                  <a:lnTo>
                    <a:pt x="4199984" y="183189"/>
                  </a:lnTo>
                  <a:lnTo>
                    <a:pt x="4250478" y="196623"/>
                  </a:lnTo>
                  <a:lnTo>
                    <a:pt x="4299902" y="210458"/>
                  </a:lnTo>
                  <a:lnTo>
                    <a:pt x="4348232" y="224688"/>
                  </a:lnTo>
                  <a:lnTo>
                    <a:pt x="4395444" y="239305"/>
                  </a:lnTo>
                  <a:lnTo>
                    <a:pt x="4441516" y="254300"/>
                  </a:lnTo>
                  <a:lnTo>
                    <a:pt x="4486423" y="269667"/>
                  </a:lnTo>
                  <a:lnTo>
                    <a:pt x="4530143" y="285398"/>
                  </a:lnTo>
                  <a:lnTo>
                    <a:pt x="4572651" y="301484"/>
                  </a:lnTo>
                  <a:lnTo>
                    <a:pt x="4613924" y="317919"/>
                  </a:lnTo>
                  <a:lnTo>
                    <a:pt x="4653940" y="334694"/>
                  </a:lnTo>
                  <a:lnTo>
                    <a:pt x="4692673" y="351803"/>
                  </a:lnTo>
                  <a:lnTo>
                    <a:pt x="4730102" y="369237"/>
                  </a:lnTo>
                  <a:lnTo>
                    <a:pt x="4766202" y="386989"/>
                  </a:lnTo>
                  <a:lnTo>
                    <a:pt x="4800949" y="405051"/>
                  </a:lnTo>
                  <a:lnTo>
                    <a:pt x="4866295" y="442075"/>
                  </a:lnTo>
                  <a:lnTo>
                    <a:pt x="4925950" y="480248"/>
                  </a:lnTo>
                  <a:lnTo>
                    <a:pt x="4979727" y="519508"/>
                  </a:lnTo>
                  <a:lnTo>
                    <a:pt x="5027438" y="559795"/>
                  </a:lnTo>
                  <a:lnTo>
                    <a:pt x="5068896" y="601048"/>
                  </a:lnTo>
                  <a:lnTo>
                    <a:pt x="5103912" y="643205"/>
                  </a:lnTo>
                  <a:lnTo>
                    <a:pt x="5132300" y="686205"/>
                  </a:lnTo>
                  <a:lnTo>
                    <a:pt x="5153870" y="729988"/>
                  </a:lnTo>
                  <a:lnTo>
                    <a:pt x="5168435" y="774491"/>
                  </a:lnTo>
                  <a:lnTo>
                    <a:pt x="5175808" y="819654"/>
                  </a:lnTo>
                  <a:lnTo>
                    <a:pt x="5176738" y="842464"/>
                  </a:lnTo>
                  <a:lnTo>
                    <a:pt x="5175808" y="865273"/>
                  </a:lnTo>
                  <a:lnTo>
                    <a:pt x="5168435" y="910436"/>
                  </a:lnTo>
                  <a:lnTo>
                    <a:pt x="5153870" y="954940"/>
                  </a:lnTo>
                  <a:lnTo>
                    <a:pt x="5132300" y="998722"/>
                  </a:lnTo>
                  <a:lnTo>
                    <a:pt x="5103912" y="1041722"/>
                  </a:lnTo>
                  <a:lnTo>
                    <a:pt x="5068896" y="1083879"/>
                  </a:lnTo>
                  <a:lnTo>
                    <a:pt x="5027438" y="1125132"/>
                  </a:lnTo>
                  <a:lnTo>
                    <a:pt x="4979727" y="1165419"/>
                  </a:lnTo>
                  <a:lnTo>
                    <a:pt x="4925950" y="1204680"/>
                  </a:lnTo>
                  <a:lnTo>
                    <a:pt x="4866295" y="1242853"/>
                  </a:lnTo>
                  <a:lnTo>
                    <a:pt x="4800949" y="1279876"/>
                  </a:lnTo>
                  <a:lnTo>
                    <a:pt x="4766202" y="1297938"/>
                  </a:lnTo>
                  <a:lnTo>
                    <a:pt x="4730102" y="1315690"/>
                  </a:lnTo>
                  <a:lnTo>
                    <a:pt x="4692673" y="1333124"/>
                  </a:lnTo>
                  <a:lnTo>
                    <a:pt x="4653940" y="1350233"/>
                  </a:lnTo>
                  <a:lnTo>
                    <a:pt x="4613924" y="1367009"/>
                  </a:lnTo>
                  <a:lnTo>
                    <a:pt x="4572651" y="1383443"/>
                  </a:lnTo>
                  <a:lnTo>
                    <a:pt x="4530143" y="1399530"/>
                  </a:lnTo>
                  <a:lnTo>
                    <a:pt x="4486423" y="1415260"/>
                  </a:lnTo>
                  <a:lnTo>
                    <a:pt x="4441516" y="1430627"/>
                  </a:lnTo>
                  <a:lnTo>
                    <a:pt x="4395444" y="1445623"/>
                  </a:lnTo>
                  <a:lnTo>
                    <a:pt x="4348232" y="1460239"/>
                  </a:lnTo>
                  <a:lnTo>
                    <a:pt x="4299902" y="1474469"/>
                  </a:lnTo>
                  <a:lnTo>
                    <a:pt x="4250478" y="1488305"/>
                  </a:lnTo>
                  <a:lnTo>
                    <a:pt x="4199984" y="1501739"/>
                  </a:lnTo>
                  <a:lnTo>
                    <a:pt x="4148443" y="1514763"/>
                  </a:lnTo>
                  <a:lnTo>
                    <a:pt x="4095879" y="1527370"/>
                  </a:lnTo>
                  <a:lnTo>
                    <a:pt x="4042314" y="1539553"/>
                  </a:lnTo>
                  <a:lnTo>
                    <a:pt x="3987773" y="1551303"/>
                  </a:lnTo>
                  <a:lnTo>
                    <a:pt x="3932280" y="1562613"/>
                  </a:lnTo>
                  <a:lnTo>
                    <a:pt x="3875856" y="1573475"/>
                  </a:lnTo>
                  <a:lnTo>
                    <a:pt x="3818527" y="1583882"/>
                  </a:lnTo>
                  <a:lnTo>
                    <a:pt x="3760315" y="1593825"/>
                  </a:lnTo>
                  <a:lnTo>
                    <a:pt x="3701243" y="1603299"/>
                  </a:lnTo>
                  <a:lnTo>
                    <a:pt x="3641337" y="1612294"/>
                  </a:lnTo>
                  <a:lnTo>
                    <a:pt x="3580618" y="1620803"/>
                  </a:lnTo>
                  <a:lnTo>
                    <a:pt x="3519110" y="1628818"/>
                  </a:lnTo>
                  <a:lnTo>
                    <a:pt x="3456837" y="1636332"/>
                  </a:lnTo>
                  <a:lnTo>
                    <a:pt x="3393822" y="1643337"/>
                  </a:lnTo>
                  <a:lnTo>
                    <a:pt x="3330090" y="1649826"/>
                  </a:lnTo>
                  <a:lnTo>
                    <a:pt x="3265662" y="1655791"/>
                  </a:lnTo>
                  <a:lnTo>
                    <a:pt x="3200563" y="1661224"/>
                  </a:lnTo>
                  <a:lnTo>
                    <a:pt x="3134816" y="1666117"/>
                  </a:lnTo>
                  <a:lnTo>
                    <a:pt x="3068445" y="1670463"/>
                  </a:lnTo>
                  <a:lnTo>
                    <a:pt x="3001473" y="1674255"/>
                  </a:lnTo>
                  <a:lnTo>
                    <a:pt x="2933924" y="1677484"/>
                  </a:lnTo>
                  <a:lnTo>
                    <a:pt x="2865821" y="1680144"/>
                  </a:lnTo>
                  <a:lnTo>
                    <a:pt x="2797187" y="1682225"/>
                  </a:lnTo>
                  <a:lnTo>
                    <a:pt x="2728046" y="1683722"/>
                  </a:lnTo>
                  <a:lnTo>
                    <a:pt x="2658422" y="1684625"/>
                  </a:lnTo>
                  <a:lnTo>
                    <a:pt x="2588338" y="1684928"/>
                  </a:lnTo>
                  <a:close/>
                </a:path>
              </a:pathLst>
            </a:custGeom>
            <a:solidFill>
              <a:srgbClr val="F4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20714" y="10650266"/>
              <a:ext cx="3990340" cy="3054350"/>
            </a:xfrm>
            <a:custGeom>
              <a:avLst/>
              <a:gdLst/>
              <a:ahLst/>
              <a:cxnLst/>
              <a:rect l="l" t="t" r="r" b="b"/>
              <a:pathLst>
                <a:path w="3990340" h="3054350">
                  <a:moveTo>
                    <a:pt x="3552198" y="3054226"/>
                  </a:moveTo>
                  <a:lnTo>
                    <a:pt x="151559" y="2692763"/>
                  </a:lnTo>
                  <a:lnTo>
                    <a:pt x="107123" y="2681907"/>
                  </a:lnTo>
                  <a:lnTo>
                    <a:pt x="68428" y="2660501"/>
                  </a:lnTo>
                  <a:lnTo>
                    <a:pt x="36922" y="2630331"/>
                  </a:lnTo>
                  <a:lnTo>
                    <a:pt x="14050" y="2593183"/>
                  </a:lnTo>
                  <a:lnTo>
                    <a:pt x="1260" y="2550842"/>
                  </a:lnTo>
                  <a:lnTo>
                    <a:pt x="0" y="2505095"/>
                  </a:lnTo>
                  <a:lnTo>
                    <a:pt x="250162" y="151559"/>
                  </a:lnTo>
                  <a:lnTo>
                    <a:pt x="261018" y="107123"/>
                  </a:lnTo>
                  <a:lnTo>
                    <a:pt x="282422" y="68428"/>
                  </a:lnTo>
                  <a:lnTo>
                    <a:pt x="312587" y="36922"/>
                  </a:lnTo>
                  <a:lnTo>
                    <a:pt x="349724" y="14050"/>
                  </a:lnTo>
                  <a:lnTo>
                    <a:pt x="392048" y="1260"/>
                  </a:lnTo>
                  <a:lnTo>
                    <a:pt x="437769" y="0"/>
                  </a:lnTo>
                  <a:lnTo>
                    <a:pt x="3838408" y="361463"/>
                  </a:lnTo>
                  <a:lnTo>
                    <a:pt x="3882844" y="372297"/>
                  </a:lnTo>
                  <a:lnTo>
                    <a:pt x="3921539" y="393695"/>
                  </a:lnTo>
                  <a:lnTo>
                    <a:pt x="3953045" y="423864"/>
                  </a:lnTo>
                  <a:lnTo>
                    <a:pt x="3975917" y="461011"/>
                  </a:lnTo>
                  <a:lnTo>
                    <a:pt x="3988706" y="503344"/>
                  </a:lnTo>
                  <a:lnTo>
                    <a:pt x="3989967" y="549069"/>
                  </a:lnTo>
                  <a:lnTo>
                    <a:pt x="3739805" y="2902605"/>
                  </a:lnTo>
                  <a:lnTo>
                    <a:pt x="3728949" y="2947063"/>
                  </a:lnTo>
                  <a:lnTo>
                    <a:pt x="3707545" y="2985765"/>
                  </a:lnTo>
                  <a:lnTo>
                    <a:pt x="3677380" y="3017273"/>
                  </a:lnTo>
                  <a:lnTo>
                    <a:pt x="3640242" y="3040146"/>
                  </a:lnTo>
                  <a:lnTo>
                    <a:pt x="3597919" y="3052944"/>
                  </a:lnTo>
                  <a:lnTo>
                    <a:pt x="3552198" y="3054226"/>
                  </a:lnTo>
                  <a:close/>
                </a:path>
              </a:pathLst>
            </a:custGeom>
            <a:solidFill>
              <a:srgbClr val="9CD9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261922" y="10957596"/>
              <a:ext cx="2070735" cy="2595245"/>
            </a:xfrm>
            <a:custGeom>
              <a:avLst/>
              <a:gdLst/>
              <a:ahLst/>
              <a:cxnLst/>
              <a:rect l="l" t="t" r="r" b="b"/>
              <a:pathLst>
                <a:path w="2070734" h="2595244">
                  <a:moveTo>
                    <a:pt x="679260" y="2594717"/>
                  </a:moveTo>
                  <a:lnTo>
                    <a:pt x="0" y="2522499"/>
                  </a:lnTo>
                  <a:lnTo>
                    <a:pt x="1845654" y="2211700"/>
                  </a:lnTo>
                  <a:lnTo>
                    <a:pt x="1887895" y="0"/>
                  </a:lnTo>
                  <a:lnTo>
                    <a:pt x="2070546" y="19386"/>
                  </a:lnTo>
                  <a:lnTo>
                    <a:pt x="2070546" y="2189527"/>
                  </a:lnTo>
                  <a:lnTo>
                    <a:pt x="2066644" y="2236457"/>
                  </a:lnTo>
                  <a:lnTo>
                    <a:pt x="2055340" y="2281002"/>
                  </a:lnTo>
                  <a:lnTo>
                    <a:pt x="2037238" y="2322489"/>
                  </a:lnTo>
                  <a:lnTo>
                    <a:pt x="2012942" y="2360245"/>
                  </a:lnTo>
                  <a:lnTo>
                    <a:pt x="1983057" y="2393595"/>
                  </a:lnTo>
                  <a:lnTo>
                    <a:pt x="1948187" y="2421868"/>
                  </a:lnTo>
                  <a:lnTo>
                    <a:pt x="1908935" y="2444388"/>
                  </a:lnTo>
                  <a:lnTo>
                    <a:pt x="1865905" y="2460484"/>
                  </a:lnTo>
                  <a:lnTo>
                    <a:pt x="1819702" y="2469481"/>
                  </a:lnTo>
                  <a:lnTo>
                    <a:pt x="679260" y="2594717"/>
                  </a:lnTo>
                  <a:close/>
                </a:path>
              </a:pathLst>
            </a:custGeom>
            <a:solidFill>
              <a:srgbClr val="7BB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20382" y="10674793"/>
              <a:ext cx="3990340" cy="3054350"/>
            </a:xfrm>
            <a:custGeom>
              <a:avLst/>
              <a:gdLst/>
              <a:ahLst/>
              <a:cxnLst/>
              <a:rect l="l" t="t" r="r" b="b"/>
              <a:pathLst>
                <a:path w="3990340" h="3054350">
                  <a:moveTo>
                    <a:pt x="437787" y="3054226"/>
                  </a:moveTo>
                  <a:lnTo>
                    <a:pt x="392066" y="3052965"/>
                  </a:lnTo>
                  <a:lnTo>
                    <a:pt x="349743" y="3040176"/>
                  </a:lnTo>
                  <a:lnTo>
                    <a:pt x="312605" y="3017304"/>
                  </a:lnTo>
                  <a:lnTo>
                    <a:pt x="282441" y="2985798"/>
                  </a:lnTo>
                  <a:lnTo>
                    <a:pt x="261037" y="2947103"/>
                  </a:lnTo>
                  <a:lnTo>
                    <a:pt x="250181" y="2902667"/>
                  </a:lnTo>
                  <a:lnTo>
                    <a:pt x="0" y="549131"/>
                  </a:lnTo>
                  <a:lnTo>
                    <a:pt x="1270" y="503384"/>
                  </a:lnTo>
                  <a:lnTo>
                    <a:pt x="14066" y="461043"/>
                  </a:lnTo>
                  <a:lnTo>
                    <a:pt x="36940" y="423895"/>
                  </a:lnTo>
                  <a:lnTo>
                    <a:pt x="68447" y="393725"/>
                  </a:lnTo>
                  <a:lnTo>
                    <a:pt x="107142" y="372319"/>
                  </a:lnTo>
                  <a:lnTo>
                    <a:pt x="151577" y="361463"/>
                  </a:lnTo>
                  <a:lnTo>
                    <a:pt x="3552217" y="0"/>
                  </a:lnTo>
                  <a:lnTo>
                    <a:pt x="3597938" y="1260"/>
                  </a:lnTo>
                  <a:lnTo>
                    <a:pt x="3640261" y="14050"/>
                  </a:lnTo>
                  <a:lnTo>
                    <a:pt x="3677399" y="36922"/>
                  </a:lnTo>
                  <a:lnTo>
                    <a:pt x="3707563" y="68428"/>
                  </a:lnTo>
                  <a:lnTo>
                    <a:pt x="3728967" y="107123"/>
                  </a:lnTo>
                  <a:lnTo>
                    <a:pt x="3739823" y="151559"/>
                  </a:lnTo>
                  <a:lnTo>
                    <a:pt x="3989986" y="2505157"/>
                  </a:lnTo>
                  <a:lnTo>
                    <a:pt x="3988725" y="2550878"/>
                  </a:lnTo>
                  <a:lnTo>
                    <a:pt x="3975935" y="2593201"/>
                  </a:lnTo>
                  <a:lnTo>
                    <a:pt x="3953064" y="2630339"/>
                  </a:lnTo>
                  <a:lnTo>
                    <a:pt x="3921557" y="2660503"/>
                  </a:lnTo>
                  <a:lnTo>
                    <a:pt x="3882862" y="2681907"/>
                  </a:lnTo>
                  <a:lnTo>
                    <a:pt x="3838426" y="2692763"/>
                  </a:lnTo>
                  <a:lnTo>
                    <a:pt x="437787" y="3054226"/>
                  </a:lnTo>
                  <a:close/>
                </a:path>
              </a:pathLst>
            </a:custGeom>
            <a:solidFill>
              <a:srgbClr val="BFE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44668" y="10996121"/>
              <a:ext cx="3117850" cy="2422525"/>
            </a:xfrm>
            <a:custGeom>
              <a:avLst/>
              <a:gdLst/>
              <a:ahLst/>
              <a:cxnLst/>
              <a:rect l="l" t="t" r="r" b="b"/>
              <a:pathLst>
                <a:path w="3117850" h="2422525">
                  <a:moveTo>
                    <a:pt x="2563315" y="2422285"/>
                  </a:moveTo>
                  <a:lnTo>
                    <a:pt x="257904" y="2422285"/>
                  </a:lnTo>
                  <a:lnTo>
                    <a:pt x="211557" y="2418131"/>
                  </a:lnTo>
                  <a:lnTo>
                    <a:pt x="167931" y="2406153"/>
                  </a:lnTo>
                  <a:lnTo>
                    <a:pt x="127754" y="2387080"/>
                  </a:lnTo>
                  <a:lnTo>
                    <a:pt x="91758" y="2361641"/>
                  </a:lnTo>
                  <a:lnTo>
                    <a:pt x="60670" y="2330563"/>
                  </a:lnTo>
                  <a:lnTo>
                    <a:pt x="35221" y="2294576"/>
                  </a:lnTo>
                  <a:lnTo>
                    <a:pt x="16140" y="2254408"/>
                  </a:lnTo>
                  <a:lnTo>
                    <a:pt x="4156" y="2210787"/>
                  </a:lnTo>
                  <a:lnTo>
                    <a:pt x="0" y="2164442"/>
                  </a:lnTo>
                  <a:lnTo>
                    <a:pt x="0" y="141897"/>
                  </a:lnTo>
                  <a:lnTo>
                    <a:pt x="7738" y="97749"/>
                  </a:lnTo>
                  <a:lnTo>
                    <a:pt x="29296" y="59861"/>
                  </a:lnTo>
                  <a:lnTo>
                    <a:pt x="62188" y="31264"/>
                  </a:lnTo>
                  <a:lnTo>
                    <a:pt x="103929" y="14988"/>
                  </a:lnTo>
                  <a:lnTo>
                    <a:pt x="178377" y="0"/>
                  </a:lnTo>
                  <a:lnTo>
                    <a:pt x="178377" y="2072466"/>
                  </a:lnTo>
                  <a:lnTo>
                    <a:pt x="184500" y="2118048"/>
                  </a:lnTo>
                  <a:lnTo>
                    <a:pt x="201780" y="2159003"/>
                  </a:lnTo>
                  <a:lnTo>
                    <a:pt x="228585" y="2193700"/>
                  </a:lnTo>
                  <a:lnTo>
                    <a:pt x="263281" y="2220504"/>
                  </a:lnTo>
                  <a:lnTo>
                    <a:pt x="304237" y="2237784"/>
                  </a:lnTo>
                  <a:lnTo>
                    <a:pt x="349818" y="2243907"/>
                  </a:lnTo>
                  <a:lnTo>
                    <a:pt x="3117464" y="2243907"/>
                  </a:lnTo>
                  <a:lnTo>
                    <a:pt x="2963241" y="2324301"/>
                  </a:lnTo>
                  <a:lnTo>
                    <a:pt x="2916309" y="2346988"/>
                  </a:lnTo>
                  <a:lnTo>
                    <a:pt x="2868230" y="2366760"/>
                  </a:lnTo>
                  <a:lnTo>
                    <a:pt x="2819141" y="2383584"/>
                  </a:lnTo>
                  <a:lnTo>
                    <a:pt x="2769178" y="2397425"/>
                  </a:lnTo>
                  <a:lnTo>
                    <a:pt x="2718477" y="2408250"/>
                  </a:lnTo>
                  <a:lnTo>
                    <a:pt x="2667176" y="2416025"/>
                  </a:lnTo>
                  <a:lnTo>
                    <a:pt x="2615409" y="2420714"/>
                  </a:lnTo>
                  <a:lnTo>
                    <a:pt x="2563315" y="2422285"/>
                  </a:lnTo>
                  <a:close/>
                </a:path>
              </a:pathLst>
            </a:custGeom>
            <a:solidFill>
              <a:srgbClr val="94D3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54420" y="10604433"/>
              <a:ext cx="3761104" cy="2708275"/>
            </a:xfrm>
            <a:custGeom>
              <a:avLst/>
              <a:gdLst/>
              <a:ahLst/>
              <a:cxnLst/>
              <a:rect l="l" t="t" r="r" b="b"/>
              <a:pathLst>
                <a:path w="3761104" h="2708275">
                  <a:moveTo>
                    <a:pt x="3590289" y="2707938"/>
                  </a:moveTo>
                  <a:lnTo>
                    <a:pt x="170511" y="2707938"/>
                  </a:lnTo>
                  <a:lnTo>
                    <a:pt x="125171" y="2701845"/>
                  </a:lnTo>
                  <a:lnTo>
                    <a:pt x="84435" y="2684649"/>
                  </a:lnTo>
                  <a:lnTo>
                    <a:pt x="49928" y="2657978"/>
                  </a:lnTo>
                  <a:lnTo>
                    <a:pt x="23272" y="2623456"/>
                  </a:lnTo>
                  <a:lnTo>
                    <a:pt x="6088" y="2582709"/>
                  </a:lnTo>
                  <a:lnTo>
                    <a:pt x="0" y="2537364"/>
                  </a:lnTo>
                  <a:lnTo>
                    <a:pt x="0" y="170573"/>
                  </a:lnTo>
                  <a:lnTo>
                    <a:pt x="6088" y="125228"/>
                  </a:lnTo>
                  <a:lnTo>
                    <a:pt x="23272" y="84481"/>
                  </a:lnTo>
                  <a:lnTo>
                    <a:pt x="49928" y="49959"/>
                  </a:lnTo>
                  <a:lnTo>
                    <a:pt x="84435" y="23288"/>
                  </a:lnTo>
                  <a:lnTo>
                    <a:pt x="125171" y="6093"/>
                  </a:lnTo>
                  <a:lnTo>
                    <a:pt x="170511" y="0"/>
                  </a:lnTo>
                  <a:lnTo>
                    <a:pt x="3590289" y="0"/>
                  </a:lnTo>
                  <a:lnTo>
                    <a:pt x="3635635" y="6093"/>
                  </a:lnTo>
                  <a:lnTo>
                    <a:pt x="3676381" y="23288"/>
                  </a:lnTo>
                  <a:lnTo>
                    <a:pt x="3710903" y="49959"/>
                  </a:lnTo>
                  <a:lnTo>
                    <a:pt x="3737575" y="84481"/>
                  </a:lnTo>
                  <a:lnTo>
                    <a:pt x="3754770" y="125228"/>
                  </a:lnTo>
                  <a:lnTo>
                    <a:pt x="3760863" y="170573"/>
                  </a:lnTo>
                  <a:lnTo>
                    <a:pt x="3760863" y="2537364"/>
                  </a:lnTo>
                  <a:lnTo>
                    <a:pt x="3754770" y="2582709"/>
                  </a:lnTo>
                  <a:lnTo>
                    <a:pt x="3737575" y="2623456"/>
                  </a:lnTo>
                  <a:lnTo>
                    <a:pt x="3710903" y="2657978"/>
                  </a:lnTo>
                  <a:lnTo>
                    <a:pt x="3676381" y="2684649"/>
                  </a:lnTo>
                  <a:lnTo>
                    <a:pt x="3635635" y="2701845"/>
                  </a:lnTo>
                  <a:lnTo>
                    <a:pt x="3590289" y="2707938"/>
                  </a:lnTo>
                  <a:close/>
                </a:path>
              </a:pathLst>
            </a:custGeom>
            <a:solidFill>
              <a:srgbClr val="DBF1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47540" y="10769804"/>
              <a:ext cx="1198245" cy="1198245"/>
            </a:xfrm>
            <a:custGeom>
              <a:avLst/>
              <a:gdLst/>
              <a:ahLst/>
              <a:cxnLst/>
              <a:rect l="l" t="t" r="r" b="b"/>
              <a:pathLst>
                <a:path w="1198245" h="1198245">
                  <a:moveTo>
                    <a:pt x="598990" y="1198105"/>
                  </a:moveTo>
                  <a:lnTo>
                    <a:pt x="549865" y="1196119"/>
                  </a:lnTo>
                  <a:lnTo>
                    <a:pt x="501833" y="1190265"/>
                  </a:lnTo>
                  <a:lnTo>
                    <a:pt x="455049" y="1180696"/>
                  </a:lnTo>
                  <a:lnTo>
                    <a:pt x="409666" y="1167566"/>
                  </a:lnTo>
                  <a:lnTo>
                    <a:pt x="365840" y="1151031"/>
                  </a:lnTo>
                  <a:lnTo>
                    <a:pt x="323723" y="1131243"/>
                  </a:lnTo>
                  <a:lnTo>
                    <a:pt x="283471" y="1108357"/>
                  </a:lnTo>
                  <a:lnTo>
                    <a:pt x="245238" y="1082528"/>
                  </a:lnTo>
                  <a:lnTo>
                    <a:pt x="209177" y="1053908"/>
                  </a:lnTo>
                  <a:lnTo>
                    <a:pt x="175443" y="1022653"/>
                  </a:lnTo>
                  <a:lnTo>
                    <a:pt x="144190" y="988917"/>
                  </a:lnTo>
                  <a:lnTo>
                    <a:pt x="115573" y="952853"/>
                  </a:lnTo>
                  <a:lnTo>
                    <a:pt x="89744" y="914616"/>
                  </a:lnTo>
                  <a:lnTo>
                    <a:pt x="66859" y="874359"/>
                  </a:lnTo>
                  <a:lnTo>
                    <a:pt x="47072" y="832238"/>
                  </a:lnTo>
                  <a:lnTo>
                    <a:pt x="30537" y="788406"/>
                  </a:lnTo>
                  <a:lnTo>
                    <a:pt x="17408" y="743017"/>
                  </a:lnTo>
                  <a:lnTo>
                    <a:pt x="7840" y="696226"/>
                  </a:lnTo>
                  <a:lnTo>
                    <a:pt x="1985" y="648186"/>
                  </a:lnTo>
                  <a:lnTo>
                    <a:pt x="0" y="599052"/>
                  </a:lnTo>
                  <a:lnTo>
                    <a:pt x="1985" y="549918"/>
                  </a:lnTo>
                  <a:lnTo>
                    <a:pt x="7840" y="501878"/>
                  </a:lnTo>
                  <a:lnTo>
                    <a:pt x="17408" y="455087"/>
                  </a:lnTo>
                  <a:lnTo>
                    <a:pt x="30537" y="409698"/>
                  </a:lnTo>
                  <a:lnTo>
                    <a:pt x="47072" y="365866"/>
                  </a:lnTo>
                  <a:lnTo>
                    <a:pt x="66859" y="323745"/>
                  </a:lnTo>
                  <a:lnTo>
                    <a:pt x="89744" y="283488"/>
                  </a:lnTo>
                  <a:lnTo>
                    <a:pt x="115573" y="245251"/>
                  </a:lnTo>
                  <a:lnTo>
                    <a:pt x="144190" y="209187"/>
                  </a:lnTo>
                  <a:lnTo>
                    <a:pt x="175443" y="175451"/>
                  </a:lnTo>
                  <a:lnTo>
                    <a:pt x="209177" y="144196"/>
                  </a:lnTo>
                  <a:lnTo>
                    <a:pt x="245238" y="115577"/>
                  </a:lnTo>
                  <a:lnTo>
                    <a:pt x="283471" y="89747"/>
                  </a:lnTo>
                  <a:lnTo>
                    <a:pt x="323723" y="66861"/>
                  </a:lnTo>
                  <a:lnTo>
                    <a:pt x="365840" y="47073"/>
                  </a:lnTo>
                  <a:lnTo>
                    <a:pt x="409666" y="30538"/>
                  </a:lnTo>
                  <a:lnTo>
                    <a:pt x="455049" y="17408"/>
                  </a:lnTo>
                  <a:lnTo>
                    <a:pt x="501833" y="7840"/>
                  </a:lnTo>
                  <a:lnTo>
                    <a:pt x="549865" y="1985"/>
                  </a:lnTo>
                  <a:lnTo>
                    <a:pt x="598990" y="0"/>
                  </a:lnTo>
                  <a:lnTo>
                    <a:pt x="648124" y="1985"/>
                  </a:lnTo>
                  <a:lnTo>
                    <a:pt x="696164" y="7840"/>
                  </a:lnTo>
                  <a:lnTo>
                    <a:pt x="742956" y="17408"/>
                  </a:lnTo>
                  <a:lnTo>
                    <a:pt x="788344" y="30538"/>
                  </a:lnTo>
                  <a:lnTo>
                    <a:pt x="832176" y="47073"/>
                  </a:lnTo>
                  <a:lnTo>
                    <a:pt x="874298" y="66861"/>
                  </a:lnTo>
                  <a:lnTo>
                    <a:pt x="914554" y="89747"/>
                  </a:lnTo>
                  <a:lnTo>
                    <a:pt x="952791" y="115577"/>
                  </a:lnTo>
                  <a:lnTo>
                    <a:pt x="988855" y="144196"/>
                  </a:lnTo>
                  <a:lnTo>
                    <a:pt x="1022591" y="175451"/>
                  </a:lnTo>
                  <a:lnTo>
                    <a:pt x="1053846" y="209187"/>
                  </a:lnTo>
                  <a:lnTo>
                    <a:pt x="1082466" y="245251"/>
                  </a:lnTo>
                  <a:lnTo>
                    <a:pt x="1108295" y="283488"/>
                  </a:lnTo>
                  <a:lnTo>
                    <a:pt x="1131181" y="323745"/>
                  </a:lnTo>
                  <a:lnTo>
                    <a:pt x="1150969" y="365866"/>
                  </a:lnTo>
                  <a:lnTo>
                    <a:pt x="1167504" y="409698"/>
                  </a:lnTo>
                  <a:lnTo>
                    <a:pt x="1180634" y="455087"/>
                  </a:lnTo>
                  <a:lnTo>
                    <a:pt x="1190203" y="501878"/>
                  </a:lnTo>
                  <a:lnTo>
                    <a:pt x="1196057" y="549918"/>
                  </a:lnTo>
                  <a:lnTo>
                    <a:pt x="1198043" y="599052"/>
                  </a:lnTo>
                  <a:lnTo>
                    <a:pt x="1196057" y="648186"/>
                  </a:lnTo>
                  <a:lnTo>
                    <a:pt x="1190203" y="696226"/>
                  </a:lnTo>
                  <a:lnTo>
                    <a:pt x="1180634" y="743017"/>
                  </a:lnTo>
                  <a:lnTo>
                    <a:pt x="1167504" y="788406"/>
                  </a:lnTo>
                  <a:lnTo>
                    <a:pt x="1150969" y="832238"/>
                  </a:lnTo>
                  <a:lnTo>
                    <a:pt x="1131181" y="874359"/>
                  </a:lnTo>
                  <a:lnTo>
                    <a:pt x="1108295" y="914616"/>
                  </a:lnTo>
                  <a:lnTo>
                    <a:pt x="1082466" y="952853"/>
                  </a:lnTo>
                  <a:lnTo>
                    <a:pt x="1053846" y="988917"/>
                  </a:lnTo>
                  <a:lnTo>
                    <a:pt x="1022591" y="1022653"/>
                  </a:lnTo>
                  <a:lnTo>
                    <a:pt x="988855" y="1053908"/>
                  </a:lnTo>
                  <a:lnTo>
                    <a:pt x="952791" y="1082528"/>
                  </a:lnTo>
                  <a:lnTo>
                    <a:pt x="914554" y="1108357"/>
                  </a:lnTo>
                  <a:lnTo>
                    <a:pt x="874298" y="1131243"/>
                  </a:lnTo>
                  <a:lnTo>
                    <a:pt x="832176" y="1151031"/>
                  </a:lnTo>
                  <a:lnTo>
                    <a:pt x="788344" y="1167566"/>
                  </a:lnTo>
                  <a:lnTo>
                    <a:pt x="742956" y="1180696"/>
                  </a:lnTo>
                  <a:lnTo>
                    <a:pt x="696164" y="1190265"/>
                  </a:lnTo>
                  <a:lnTo>
                    <a:pt x="648124" y="1196119"/>
                  </a:lnTo>
                  <a:lnTo>
                    <a:pt x="598990" y="1198105"/>
                  </a:lnTo>
                  <a:close/>
                </a:path>
              </a:pathLst>
            </a:custGeom>
            <a:solidFill>
              <a:srgbClr val="1D3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05871" y="11450799"/>
              <a:ext cx="262890" cy="228600"/>
            </a:xfrm>
            <a:custGeom>
              <a:avLst/>
              <a:gdLst/>
              <a:ahLst/>
              <a:cxnLst/>
              <a:rect l="l" t="t" r="r" b="b"/>
              <a:pathLst>
                <a:path w="262890" h="228600">
                  <a:moveTo>
                    <a:pt x="133783" y="228546"/>
                  </a:moveTo>
                  <a:lnTo>
                    <a:pt x="0" y="106779"/>
                  </a:lnTo>
                  <a:lnTo>
                    <a:pt x="5388" y="681"/>
                  </a:lnTo>
                  <a:lnTo>
                    <a:pt x="262364" y="0"/>
                  </a:lnTo>
                  <a:lnTo>
                    <a:pt x="256480" y="116379"/>
                  </a:lnTo>
                  <a:lnTo>
                    <a:pt x="133783" y="228546"/>
                  </a:lnTo>
                  <a:close/>
                </a:path>
              </a:pathLst>
            </a:custGeom>
            <a:solidFill>
              <a:srgbClr val="DAB1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30765" y="11082027"/>
              <a:ext cx="439420" cy="457834"/>
            </a:xfrm>
            <a:custGeom>
              <a:avLst/>
              <a:gdLst/>
              <a:ahLst/>
              <a:cxnLst/>
              <a:rect l="l" t="t" r="r" b="b"/>
              <a:pathLst>
                <a:path w="439420" h="457834">
                  <a:moveTo>
                    <a:pt x="222253" y="457818"/>
                  </a:moveTo>
                  <a:lnTo>
                    <a:pt x="212048" y="457279"/>
                  </a:lnTo>
                  <a:lnTo>
                    <a:pt x="206040" y="456721"/>
                  </a:lnTo>
                  <a:lnTo>
                    <a:pt x="194328" y="456441"/>
                  </a:lnTo>
                  <a:lnTo>
                    <a:pt x="148793" y="440622"/>
                  </a:lnTo>
                  <a:lnTo>
                    <a:pt x="116479" y="407977"/>
                  </a:lnTo>
                  <a:lnTo>
                    <a:pt x="104232" y="396648"/>
                  </a:lnTo>
                  <a:lnTo>
                    <a:pt x="66249" y="364126"/>
                  </a:lnTo>
                  <a:lnTo>
                    <a:pt x="51691" y="323085"/>
                  </a:lnTo>
                  <a:lnTo>
                    <a:pt x="50416" y="309111"/>
                  </a:lnTo>
                  <a:lnTo>
                    <a:pt x="47690" y="295624"/>
                  </a:lnTo>
                  <a:lnTo>
                    <a:pt x="41474" y="284413"/>
                  </a:lnTo>
                  <a:lnTo>
                    <a:pt x="33663" y="276830"/>
                  </a:lnTo>
                  <a:lnTo>
                    <a:pt x="26090" y="270106"/>
                  </a:lnTo>
                  <a:lnTo>
                    <a:pt x="19133" y="262639"/>
                  </a:lnTo>
                  <a:lnTo>
                    <a:pt x="13169" y="252825"/>
                  </a:lnTo>
                  <a:lnTo>
                    <a:pt x="5690" y="232113"/>
                  </a:lnTo>
                  <a:lnTo>
                    <a:pt x="1416" y="210321"/>
                  </a:lnTo>
                  <a:lnTo>
                    <a:pt x="0" y="188181"/>
                  </a:lnTo>
                  <a:lnTo>
                    <a:pt x="1091" y="166424"/>
                  </a:lnTo>
                  <a:lnTo>
                    <a:pt x="2584" y="159863"/>
                  </a:lnTo>
                  <a:lnTo>
                    <a:pt x="5837" y="153843"/>
                  </a:lnTo>
                  <a:lnTo>
                    <a:pt x="10959" y="150877"/>
                  </a:lnTo>
                  <a:lnTo>
                    <a:pt x="18062" y="153479"/>
                  </a:lnTo>
                  <a:lnTo>
                    <a:pt x="22955" y="157195"/>
                  </a:lnTo>
                  <a:lnTo>
                    <a:pt x="19982" y="165680"/>
                  </a:lnTo>
                  <a:lnTo>
                    <a:pt x="24565" y="168839"/>
                  </a:lnTo>
                  <a:lnTo>
                    <a:pt x="39343" y="134093"/>
                  </a:lnTo>
                  <a:lnTo>
                    <a:pt x="35089" y="94980"/>
                  </a:lnTo>
                  <a:lnTo>
                    <a:pt x="36085" y="75562"/>
                  </a:lnTo>
                  <a:lnTo>
                    <a:pt x="64948" y="31394"/>
                  </a:lnTo>
                  <a:lnTo>
                    <a:pt x="114993" y="6317"/>
                  </a:lnTo>
                  <a:lnTo>
                    <a:pt x="171882" y="0"/>
                  </a:lnTo>
                  <a:lnTo>
                    <a:pt x="201238" y="3565"/>
                  </a:lnTo>
                  <a:lnTo>
                    <a:pt x="228585" y="11334"/>
                  </a:lnTo>
                  <a:lnTo>
                    <a:pt x="230567" y="10777"/>
                  </a:lnTo>
                  <a:lnTo>
                    <a:pt x="232673" y="10467"/>
                  </a:lnTo>
                  <a:lnTo>
                    <a:pt x="234779" y="9971"/>
                  </a:lnTo>
                  <a:lnTo>
                    <a:pt x="261610" y="6088"/>
                  </a:lnTo>
                  <a:lnTo>
                    <a:pt x="316921" y="9980"/>
                  </a:lnTo>
                  <a:lnTo>
                    <a:pt x="367046" y="30632"/>
                  </a:lnTo>
                  <a:lnTo>
                    <a:pt x="405967" y="69321"/>
                  </a:lnTo>
                  <a:lnTo>
                    <a:pt x="413652" y="94763"/>
                  </a:lnTo>
                  <a:lnTo>
                    <a:pt x="412661" y="114161"/>
                  </a:lnTo>
                  <a:lnTo>
                    <a:pt x="404454" y="152631"/>
                  </a:lnTo>
                  <a:lnTo>
                    <a:pt x="403185" y="172308"/>
                  </a:lnTo>
                  <a:lnTo>
                    <a:pt x="403632" y="178686"/>
                  </a:lnTo>
                  <a:lnTo>
                    <a:pt x="405136" y="185477"/>
                  </a:lnTo>
                  <a:lnTo>
                    <a:pt x="408776" y="189771"/>
                  </a:lnTo>
                  <a:lnTo>
                    <a:pt x="415634" y="188659"/>
                  </a:lnTo>
                  <a:lnTo>
                    <a:pt x="420465" y="185996"/>
                  </a:lnTo>
                  <a:lnTo>
                    <a:pt x="418421" y="177263"/>
                  </a:lnTo>
                  <a:lnTo>
                    <a:pt x="423686" y="174042"/>
                  </a:lnTo>
                  <a:lnTo>
                    <a:pt x="430992" y="172162"/>
                  </a:lnTo>
                  <a:lnTo>
                    <a:pt x="435779" y="175637"/>
                  </a:lnTo>
                  <a:lnTo>
                    <a:pt x="438405" y="181968"/>
                  </a:lnTo>
                  <a:lnTo>
                    <a:pt x="439232" y="188659"/>
                  </a:lnTo>
                  <a:lnTo>
                    <a:pt x="438133" y="210425"/>
                  </a:lnTo>
                  <a:lnTo>
                    <a:pt x="428014" y="253539"/>
                  </a:lnTo>
                  <a:lnTo>
                    <a:pt x="403905" y="289268"/>
                  </a:lnTo>
                  <a:lnTo>
                    <a:pt x="395689" y="295189"/>
                  </a:lnTo>
                  <a:lnTo>
                    <a:pt x="387143" y="301941"/>
                  </a:lnTo>
                  <a:lnTo>
                    <a:pt x="379810" y="312493"/>
                  </a:lnTo>
                  <a:lnTo>
                    <a:pt x="375724" y="325640"/>
                  </a:lnTo>
                  <a:lnTo>
                    <a:pt x="373042" y="339402"/>
                  </a:lnTo>
                  <a:lnTo>
                    <a:pt x="369925" y="351800"/>
                  </a:lnTo>
                  <a:lnTo>
                    <a:pt x="342154" y="389657"/>
                  </a:lnTo>
                  <a:lnTo>
                    <a:pt x="313330" y="407259"/>
                  </a:lnTo>
                  <a:lnTo>
                    <a:pt x="299998" y="417268"/>
                  </a:lnTo>
                  <a:lnTo>
                    <a:pt x="264540" y="446524"/>
                  </a:lnTo>
                  <a:lnTo>
                    <a:pt x="232278" y="457643"/>
                  </a:lnTo>
                  <a:lnTo>
                    <a:pt x="222253" y="457818"/>
                  </a:lnTo>
                  <a:close/>
                </a:path>
              </a:pathLst>
            </a:custGeom>
            <a:solidFill>
              <a:srgbClr val="F7C7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42499" y="10941771"/>
              <a:ext cx="431165" cy="341630"/>
            </a:xfrm>
            <a:custGeom>
              <a:avLst/>
              <a:gdLst/>
              <a:ahLst/>
              <a:cxnLst/>
              <a:rect l="l" t="t" r="r" b="b"/>
              <a:pathLst>
                <a:path w="431165" h="341629">
                  <a:moveTo>
                    <a:pt x="28439" y="322350"/>
                  </a:moveTo>
                  <a:lnTo>
                    <a:pt x="8000" y="321298"/>
                  </a:lnTo>
                  <a:lnTo>
                    <a:pt x="8124" y="318015"/>
                  </a:lnTo>
                  <a:lnTo>
                    <a:pt x="8619" y="312998"/>
                  </a:lnTo>
                  <a:lnTo>
                    <a:pt x="9177" y="304575"/>
                  </a:lnTo>
                  <a:lnTo>
                    <a:pt x="9262" y="292327"/>
                  </a:lnTo>
                  <a:lnTo>
                    <a:pt x="8210" y="282322"/>
                  </a:lnTo>
                  <a:lnTo>
                    <a:pt x="5956" y="271562"/>
                  </a:lnTo>
                  <a:lnTo>
                    <a:pt x="3545" y="257973"/>
                  </a:lnTo>
                  <a:lnTo>
                    <a:pt x="2511" y="243861"/>
                  </a:lnTo>
                  <a:lnTo>
                    <a:pt x="2058" y="228021"/>
                  </a:lnTo>
                  <a:lnTo>
                    <a:pt x="1621" y="215695"/>
                  </a:lnTo>
                  <a:lnTo>
                    <a:pt x="0" y="176339"/>
                  </a:lnTo>
                  <a:lnTo>
                    <a:pt x="3192" y="137756"/>
                  </a:lnTo>
                  <a:lnTo>
                    <a:pt x="16593" y="101553"/>
                  </a:lnTo>
                  <a:lnTo>
                    <a:pt x="45596" y="69339"/>
                  </a:lnTo>
                  <a:lnTo>
                    <a:pt x="87822" y="40566"/>
                  </a:lnTo>
                  <a:lnTo>
                    <a:pt x="137905" y="15121"/>
                  </a:lnTo>
                  <a:lnTo>
                    <a:pt x="190763" y="0"/>
                  </a:lnTo>
                  <a:lnTo>
                    <a:pt x="241316" y="2199"/>
                  </a:lnTo>
                  <a:lnTo>
                    <a:pt x="261492" y="6899"/>
                  </a:lnTo>
                  <a:lnTo>
                    <a:pt x="271452" y="10343"/>
                  </a:lnTo>
                  <a:lnTo>
                    <a:pt x="279717" y="15640"/>
                  </a:lnTo>
                  <a:lnTo>
                    <a:pt x="314419" y="15640"/>
                  </a:lnTo>
                  <a:lnTo>
                    <a:pt x="350928" y="31070"/>
                  </a:lnTo>
                  <a:lnTo>
                    <a:pt x="407740" y="85009"/>
                  </a:lnTo>
                  <a:lnTo>
                    <a:pt x="424298" y="119943"/>
                  </a:lnTo>
                  <a:lnTo>
                    <a:pt x="428909" y="148494"/>
                  </a:lnTo>
                  <a:lnTo>
                    <a:pt x="285167" y="148494"/>
                  </a:lnTo>
                  <a:lnTo>
                    <a:pt x="288958" y="149580"/>
                  </a:lnTo>
                  <a:lnTo>
                    <a:pt x="281884" y="153201"/>
                  </a:lnTo>
                  <a:lnTo>
                    <a:pt x="262085" y="164091"/>
                  </a:lnTo>
                  <a:lnTo>
                    <a:pt x="243939" y="173454"/>
                  </a:lnTo>
                  <a:lnTo>
                    <a:pt x="115089" y="173454"/>
                  </a:lnTo>
                  <a:lnTo>
                    <a:pt x="86709" y="178489"/>
                  </a:lnTo>
                  <a:lnTo>
                    <a:pt x="43328" y="211621"/>
                  </a:lnTo>
                  <a:lnTo>
                    <a:pt x="32353" y="248492"/>
                  </a:lnTo>
                  <a:lnTo>
                    <a:pt x="31602" y="270683"/>
                  </a:lnTo>
                  <a:lnTo>
                    <a:pt x="30855" y="281720"/>
                  </a:lnTo>
                  <a:lnTo>
                    <a:pt x="30040" y="289548"/>
                  </a:lnTo>
                  <a:lnTo>
                    <a:pt x="29379" y="297328"/>
                  </a:lnTo>
                  <a:lnTo>
                    <a:pt x="28988" y="304575"/>
                  </a:lnTo>
                  <a:lnTo>
                    <a:pt x="28873" y="318387"/>
                  </a:lnTo>
                  <a:lnTo>
                    <a:pt x="28439" y="322350"/>
                  </a:lnTo>
                  <a:close/>
                </a:path>
                <a:path w="431165" h="341629">
                  <a:moveTo>
                    <a:pt x="314419" y="15640"/>
                  </a:moveTo>
                  <a:lnTo>
                    <a:pt x="279717" y="15640"/>
                  </a:lnTo>
                  <a:lnTo>
                    <a:pt x="277487" y="13596"/>
                  </a:lnTo>
                  <a:lnTo>
                    <a:pt x="296130" y="12976"/>
                  </a:lnTo>
                  <a:lnTo>
                    <a:pt x="297740" y="12852"/>
                  </a:lnTo>
                  <a:lnTo>
                    <a:pt x="314419" y="15640"/>
                  </a:lnTo>
                  <a:close/>
                </a:path>
                <a:path w="431165" h="341629">
                  <a:moveTo>
                    <a:pt x="288958" y="149580"/>
                  </a:moveTo>
                  <a:lnTo>
                    <a:pt x="285167" y="148494"/>
                  </a:lnTo>
                  <a:lnTo>
                    <a:pt x="289627" y="149237"/>
                  </a:lnTo>
                  <a:lnTo>
                    <a:pt x="288958" y="149580"/>
                  </a:lnTo>
                  <a:close/>
                </a:path>
                <a:path w="431165" h="341629">
                  <a:moveTo>
                    <a:pt x="398821" y="341179"/>
                  </a:moveTo>
                  <a:lnTo>
                    <a:pt x="382841" y="340312"/>
                  </a:lnTo>
                  <a:lnTo>
                    <a:pt x="383415" y="329824"/>
                  </a:lnTo>
                  <a:lnTo>
                    <a:pt x="384878" y="318983"/>
                  </a:lnTo>
                  <a:lnTo>
                    <a:pt x="386421" y="309871"/>
                  </a:lnTo>
                  <a:lnTo>
                    <a:pt x="387239" y="304575"/>
                  </a:lnTo>
                  <a:lnTo>
                    <a:pt x="388743" y="285419"/>
                  </a:lnTo>
                  <a:lnTo>
                    <a:pt x="389479" y="270683"/>
                  </a:lnTo>
                  <a:lnTo>
                    <a:pt x="389603" y="260352"/>
                  </a:lnTo>
                  <a:lnTo>
                    <a:pt x="389382" y="247107"/>
                  </a:lnTo>
                  <a:lnTo>
                    <a:pt x="375842" y="206316"/>
                  </a:lnTo>
                  <a:lnTo>
                    <a:pt x="330657" y="174473"/>
                  </a:lnTo>
                  <a:lnTo>
                    <a:pt x="308331" y="161686"/>
                  </a:lnTo>
                  <a:lnTo>
                    <a:pt x="304058" y="158961"/>
                  </a:lnTo>
                  <a:lnTo>
                    <a:pt x="297926" y="152148"/>
                  </a:lnTo>
                  <a:lnTo>
                    <a:pt x="288958" y="149580"/>
                  </a:lnTo>
                  <a:lnTo>
                    <a:pt x="289627" y="149237"/>
                  </a:lnTo>
                  <a:lnTo>
                    <a:pt x="285167" y="148494"/>
                  </a:lnTo>
                  <a:lnTo>
                    <a:pt x="428909" y="148494"/>
                  </a:lnTo>
                  <a:lnTo>
                    <a:pt x="430579" y="158837"/>
                  </a:lnTo>
                  <a:lnTo>
                    <a:pt x="429637" y="198847"/>
                  </a:lnTo>
                  <a:lnTo>
                    <a:pt x="424470" y="237559"/>
                  </a:lnTo>
                  <a:lnTo>
                    <a:pt x="423169" y="247821"/>
                  </a:lnTo>
                  <a:lnTo>
                    <a:pt x="414677" y="297328"/>
                  </a:lnTo>
                  <a:lnTo>
                    <a:pt x="403485" y="329023"/>
                  </a:lnTo>
                  <a:lnTo>
                    <a:pt x="398821" y="341179"/>
                  </a:lnTo>
                  <a:close/>
                </a:path>
                <a:path w="431165" h="341629">
                  <a:moveTo>
                    <a:pt x="200933" y="181258"/>
                  </a:moveTo>
                  <a:lnTo>
                    <a:pt x="179463" y="179299"/>
                  </a:lnTo>
                  <a:lnTo>
                    <a:pt x="158034" y="176544"/>
                  </a:lnTo>
                  <a:lnTo>
                    <a:pt x="136593" y="174195"/>
                  </a:lnTo>
                  <a:lnTo>
                    <a:pt x="115089" y="173454"/>
                  </a:lnTo>
                  <a:lnTo>
                    <a:pt x="243939" y="173454"/>
                  </a:lnTo>
                  <a:lnTo>
                    <a:pt x="224460" y="179740"/>
                  </a:lnTo>
                  <a:lnTo>
                    <a:pt x="200933" y="181258"/>
                  </a:lnTo>
                  <a:close/>
                </a:path>
              </a:pathLst>
            </a:custGeom>
            <a:solidFill>
              <a:srgbClr val="20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141361" y="11643422"/>
              <a:ext cx="269875" cy="321945"/>
            </a:xfrm>
            <a:custGeom>
              <a:avLst/>
              <a:gdLst/>
              <a:ahLst/>
              <a:cxnLst/>
              <a:rect l="l" t="t" r="r" b="b"/>
              <a:pathLst>
                <a:path w="269875" h="321945">
                  <a:moveTo>
                    <a:pt x="160028" y="321699"/>
                  </a:moveTo>
                  <a:lnTo>
                    <a:pt x="47419" y="321699"/>
                  </a:lnTo>
                  <a:lnTo>
                    <a:pt x="21398" y="318667"/>
                  </a:lnTo>
                  <a:lnTo>
                    <a:pt x="19538" y="318362"/>
                  </a:lnTo>
                  <a:lnTo>
                    <a:pt x="17662" y="289772"/>
                  </a:lnTo>
                  <a:lnTo>
                    <a:pt x="15399" y="257850"/>
                  </a:lnTo>
                  <a:lnTo>
                    <a:pt x="12728" y="225987"/>
                  </a:lnTo>
                  <a:lnTo>
                    <a:pt x="9414" y="194233"/>
                  </a:lnTo>
                  <a:lnTo>
                    <a:pt x="6610" y="176816"/>
                  </a:lnTo>
                  <a:lnTo>
                    <a:pt x="3383" y="162065"/>
                  </a:lnTo>
                  <a:lnTo>
                    <a:pt x="817" y="148672"/>
                  </a:lnTo>
                  <a:lnTo>
                    <a:pt x="0" y="135331"/>
                  </a:lnTo>
                  <a:lnTo>
                    <a:pt x="185" y="129076"/>
                  </a:lnTo>
                  <a:lnTo>
                    <a:pt x="1300" y="122387"/>
                  </a:lnTo>
                  <a:lnTo>
                    <a:pt x="18265" y="88265"/>
                  </a:lnTo>
                  <a:lnTo>
                    <a:pt x="45492" y="49781"/>
                  </a:lnTo>
                  <a:lnTo>
                    <a:pt x="75878" y="15083"/>
                  </a:lnTo>
                  <a:lnTo>
                    <a:pt x="99842" y="0"/>
                  </a:lnTo>
                  <a:lnTo>
                    <a:pt x="122515" y="6769"/>
                  </a:lnTo>
                  <a:lnTo>
                    <a:pt x="146519" y="28514"/>
                  </a:lnTo>
                  <a:lnTo>
                    <a:pt x="168954" y="54845"/>
                  </a:lnTo>
                  <a:lnTo>
                    <a:pt x="186925" y="75377"/>
                  </a:lnTo>
                  <a:lnTo>
                    <a:pt x="215564" y="109767"/>
                  </a:lnTo>
                  <a:lnTo>
                    <a:pt x="234500" y="146898"/>
                  </a:lnTo>
                  <a:lnTo>
                    <a:pt x="247223" y="187490"/>
                  </a:lnTo>
                  <a:lnTo>
                    <a:pt x="257223" y="232262"/>
                  </a:lnTo>
                  <a:lnTo>
                    <a:pt x="265453" y="276888"/>
                  </a:lnTo>
                  <a:lnTo>
                    <a:pt x="269285" y="301593"/>
                  </a:lnTo>
                  <a:lnTo>
                    <a:pt x="232467" y="310923"/>
                  </a:lnTo>
                  <a:lnTo>
                    <a:pt x="190938" y="318384"/>
                  </a:lnTo>
                  <a:lnTo>
                    <a:pt x="160028" y="321699"/>
                  </a:lnTo>
                  <a:close/>
                </a:path>
              </a:pathLst>
            </a:custGeom>
            <a:solidFill>
              <a:srgbClr val="BAD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08129" y="11632955"/>
              <a:ext cx="122555" cy="332740"/>
            </a:xfrm>
            <a:custGeom>
              <a:avLst/>
              <a:gdLst/>
              <a:ahLst/>
              <a:cxnLst/>
              <a:rect l="l" t="t" r="r" b="b"/>
              <a:pathLst>
                <a:path w="122554" h="332740">
                  <a:moveTo>
                    <a:pt x="95506" y="332166"/>
                  </a:moveTo>
                  <a:lnTo>
                    <a:pt x="17961" y="332166"/>
                  </a:lnTo>
                  <a:lnTo>
                    <a:pt x="433" y="292279"/>
                  </a:lnTo>
                  <a:lnTo>
                    <a:pt x="61" y="291350"/>
                  </a:lnTo>
                  <a:lnTo>
                    <a:pt x="0" y="289430"/>
                  </a:lnTo>
                  <a:lnTo>
                    <a:pt x="23907" y="100771"/>
                  </a:lnTo>
                  <a:lnTo>
                    <a:pt x="24712" y="94577"/>
                  </a:lnTo>
                  <a:lnTo>
                    <a:pt x="23350" y="87888"/>
                  </a:lnTo>
                  <a:lnTo>
                    <a:pt x="20067" y="81942"/>
                  </a:lnTo>
                  <a:lnTo>
                    <a:pt x="2105" y="49177"/>
                  </a:lnTo>
                  <a:lnTo>
                    <a:pt x="1300" y="47257"/>
                  </a:lnTo>
                  <a:lnTo>
                    <a:pt x="1486" y="45089"/>
                  </a:lnTo>
                  <a:lnTo>
                    <a:pt x="7556" y="38462"/>
                  </a:lnTo>
                  <a:lnTo>
                    <a:pt x="12387" y="33136"/>
                  </a:lnTo>
                  <a:lnTo>
                    <a:pt x="20624" y="24155"/>
                  </a:lnTo>
                  <a:lnTo>
                    <a:pt x="25084" y="20563"/>
                  </a:lnTo>
                  <a:lnTo>
                    <a:pt x="27809" y="16289"/>
                  </a:lnTo>
                  <a:lnTo>
                    <a:pt x="30534" y="11953"/>
                  </a:lnTo>
                  <a:lnTo>
                    <a:pt x="31649" y="6627"/>
                  </a:lnTo>
                  <a:lnTo>
                    <a:pt x="41249" y="0"/>
                  </a:lnTo>
                  <a:lnTo>
                    <a:pt x="46638" y="9724"/>
                  </a:lnTo>
                  <a:lnTo>
                    <a:pt x="48682" y="13997"/>
                  </a:lnTo>
                  <a:lnTo>
                    <a:pt x="51469" y="20005"/>
                  </a:lnTo>
                  <a:lnTo>
                    <a:pt x="56672" y="24526"/>
                  </a:lnTo>
                  <a:lnTo>
                    <a:pt x="61131" y="29296"/>
                  </a:lnTo>
                  <a:lnTo>
                    <a:pt x="82066" y="51841"/>
                  </a:lnTo>
                  <a:lnTo>
                    <a:pt x="82623" y="54008"/>
                  </a:lnTo>
                  <a:lnTo>
                    <a:pt x="82066" y="55866"/>
                  </a:lnTo>
                  <a:lnTo>
                    <a:pt x="66334" y="91666"/>
                  </a:lnTo>
                  <a:lnTo>
                    <a:pt x="65962" y="98169"/>
                  </a:lnTo>
                  <a:lnTo>
                    <a:pt x="67758" y="104611"/>
                  </a:lnTo>
                  <a:lnTo>
                    <a:pt x="121829" y="302251"/>
                  </a:lnTo>
                  <a:lnTo>
                    <a:pt x="122139" y="303180"/>
                  </a:lnTo>
                  <a:lnTo>
                    <a:pt x="122139" y="304171"/>
                  </a:lnTo>
                  <a:lnTo>
                    <a:pt x="121829" y="305038"/>
                  </a:lnTo>
                  <a:lnTo>
                    <a:pt x="113804" y="330146"/>
                  </a:lnTo>
                  <a:lnTo>
                    <a:pt x="104172" y="331378"/>
                  </a:lnTo>
                  <a:lnTo>
                    <a:pt x="95506" y="332166"/>
                  </a:lnTo>
                  <a:close/>
                </a:path>
              </a:pathLst>
            </a:custGeom>
            <a:solidFill>
              <a:srgbClr val="1C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0849" y="11579132"/>
              <a:ext cx="414020" cy="386080"/>
            </a:xfrm>
            <a:custGeom>
              <a:avLst/>
              <a:gdLst/>
              <a:ahLst/>
              <a:cxnLst/>
              <a:rect l="l" t="t" r="r" b="b"/>
              <a:pathLst>
                <a:path w="414020" h="386079">
                  <a:moveTo>
                    <a:pt x="1511" y="385990"/>
                  </a:moveTo>
                  <a:lnTo>
                    <a:pt x="0" y="385990"/>
                  </a:lnTo>
                  <a:lnTo>
                    <a:pt x="15378" y="318683"/>
                  </a:lnTo>
                  <a:lnTo>
                    <a:pt x="29845" y="256457"/>
                  </a:lnTo>
                  <a:lnTo>
                    <a:pt x="40631" y="210547"/>
                  </a:lnTo>
                  <a:lnTo>
                    <a:pt x="44966" y="192189"/>
                  </a:lnTo>
                  <a:lnTo>
                    <a:pt x="55366" y="144348"/>
                  </a:lnTo>
                  <a:lnTo>
                    <a:pt x="64994" y="96025"/>
                  </a:lnTo>
                  <a:lnTo>
                    <a:pt x="74658" y="47736"/>
                  </a:lnTo>
                  <a:lnTo>
                    <a:pt x="85163" y="0"/>
                  </a:lnTo>
                  <a:lnTo>
                    <a:pt x="124362" y="12952"/>
                  </a:lnTo>
                  <a:lnTo>
                    <a:pt x="187583" y="28181"/>
                  </a:lnTo>
                  <a:lnTo>
                    <a:pt x="254578" y="42016"/>
                  </a:lnTo>
                  <a:lnTo>
                    <a:pt x="305100" y="50788"/>
                  </a:lnTo>
                  <a:lnTo>
                    <a:pt x="332165" y="57487"/>
                  </a:lnTo>
                  <a:lnTo>
                    <a:pt x="368525" y="85427"/>
                  </a:lnTo>
                  <a:lnTo>
                    <a:pt x="402287" y="132504"/>
                  </a:lnTo>
                  <a:lnTo>
                    <a:pt x="413874" y="162990"/>
                  </a:lnTo>
                  <a:lnTo>
                    <a:pt x="387984" y="193741"/>
                  </a:lnTo>
                  <a:lnTo>
                    <a:pt x="353566" y="228463"/>
                  </a:lnTo>
                  <a:lnTo>
                    <a:pt x="316426" y="260296"/>
                  </a:lnTo>
                  <a:lnTo>
                    <a:pt x="276749" y="289056"/>
                  </a:lnTo>
                  <a:lnTo>
                    <a:pt x="234720" y="314557"/>
                  </a:lnTo>
                  <a:lnTo>
                    <a:pt x="190524" y="336615"/>
                  </a:lnTo>
                  <a:lnTo>
                    <a:pt x="144347" y="355045"/>
                  </a:lnTo>
                  <a:lnTo>
                    <a:pt x="96373" y="369661"/>
                  </a:lnTo>
                  <a:lnTo>
                    <a:pt x="46789" y="380278"/>
                  </a:lnTo>
                  <a:lnTo>
                    <a:pt x="1511" y="385990"/>
                  </a:lnTo>
                  <a:close/>
                </a:path>
              </a:pathLst>
            </a:custGeom>
            <a:solidFill>
              <a:srgbClr val="64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52110" y="11497623"/>
              <a:ext cx="350520" cy="301625"/>
            </a:xfrm>
            <a:custGeom>
              <a:avLst/>
              <a:gdLst/>
              <a:ahLst/>
              <a:cxnLst/>
              <a:rect l="l" t="t" r="r" b="b"/>
              <a:pathLst>
                <a:path w="350520" h="301625">
                  <a:moveTo>
                    <a:pt x="306896" y="301446"/>
                  </a:moveTo>
                  <a:lnTo>
                    <a:pt x="196525" y="141773"/>
                  </a:lnTo>
                  <a:lnTo>
                    <a:pt x="192313" y="141463"/>
                  </a:lnTo>
                  <a:lnTo>
                    <a:pt x="106779" y="282865"/>
                  </a:lnTo>
                  <a:lnTo>
                    <a:pt x="0" y="100213"/>
                  </a:lnTo>
                  <a:lnTo>
                    <a:pt x="55371" y="0"/>
                  </a:lnTo>
                  <a:lnTo>
                    <a:pt x="192561" y="135827"/>
                  </a:lnTo>
                  <a:lnTo>
                    <a:pt x="195410" y="136075"/>
                  </a:lnTo>
                  <a:lnTo>
                    <a:pt x="316125" y="17713"/>
                  </a:lnTo>
                  <a:lnTo>
                    <a:pt x="350314" y="112229"/>
                  </a:lnTo>
                  <a:lnTo>
                    <a:pt x="306896" y="301446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97752" y="11546429"/>
              <a:ext cx="192405" cy="419100"/>
            </a:xfrm>
            <a:custGeom>
              <a:avLst/>
              <a:gdLst/>
              <a:ahLst/>
              <a:cxnLst/>
              <a:rect l="l" t="t" r="r" b="b"/>
              <a:pathLst>
                <a:path w="192404" h="419100">
                  <a:moveTo>
                    <a:pt x="4575" y="418692"/>
                  </a:moveTo>
                  <a:lnTo>
                    <a:pt x="0" y="418692"/>
                  </a:lnTo>
                  <a:lnTo>
                    <a:pt x="28800" y="291164"/>
                  </a:lnTo>
                  <a:lnTo>
                    <a:pt x="43851" y="233191"/>
                  </a:lnTo>
                  <a:lnTo>
                    <a:pt x="86711" y="0"/>
                  </a:lnTo>
                  <a:lnTo>
                    <a:pt x="121891" y="24790"/>
                  </a:lnTo>
                  <a:lnTo>
                    <a:pt x="164132" y="77359"/>
                  </a:lnTo>
                  <a:lnTo>
                    <a:pt x="181343" y="113313"/>
                  </a:lnTo>
                  <a:lnTo>
                    <a:pt x="191818" y="138304"/>
                  </a:lnTo>
                  <a:lnTo>
                    <a:pt x="116317" y="172370"/>
                  </a:lnTo>
                  <a:lnTo>
                    <a:pt x="184819" y="208107"/>
                  </a:lnTo>
                  <a:lnTo>
                    <a:pt x="162370" y="240544"/>
                  </a:lnTo>
                  <a:lnTo>
                    <a:pt x="138744" y="277898"/>
                  </a:lnTo>
                  <a:lnTo>
                    <a:pt x="114636" y="320093"/>
                  </a:lnTo>
                  <a:lnTo>
                    <a:pt x="90742" y="367050"/>
                  </a:lnTo>
                  <a:lnTo>
                    <a:pt x="72455" y="408139"/>
                  </a:lnTo>
                  <a:lnTo>
                    <a:pt x="50845" y="412822"/>
                  </a:lnTo>
                  <a:lnTo>
                    <a:pt x="4575" y="418692"/>
                  </a:lnTo>
                  <a:close/>
                </a:path>
              </a:pathLst>
            </a:custGeom>
            <a:solidFill>
              <a:srgbClr val="BAE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762455" y="11568789"/>
              <a:ext cx="485140" cy="396875"/>
            </a:xfrm>
            <a:custGeom>
              <a:avLst/>
              <a:gdLst/>
              <a:ahLst/>
              <a:cxnLst/>
              <a:rect l="l" t="t" r="r" b="b"/>
              <a:pathLst>
                <a:path w="485140" h="396875">
                  <a:moveTo>
                    <a:pt x="484621" y="396333"/>
                  </a:moveTo>
                  <a:lnTo>
                    <a:pt x="427820" y="396333"/>
                  </a:lnTo>
                  <a:lnTo>
                    <a:pt x="381709" y="390403"/>
                  </a:lnTo>
                  <a:lnTo>
                    <a:pt x="332545" y="379784"/>
                  </a:lnTo>
                  <a:lnTo>
                    <a:pt x="284970" y="365230"/>
                  </a:lnTo>
                  <a:lnTo>
                    <a:pt x="239165" y="346924"/>
                  </a:lnTo>
                  <a:lnTo>
                    <a:pt x="195310" y="325045"/>
                  </a:lnTo>
                  <a:lnTo>
                    <a:pt x="153587" y="299775"/>
                  </a:lnTo>
                  <a:lnTo>
                    <a:pt x="114176" y="271294"/>
                  </a:lnTo>
                  <a:lnTo>
                    <a:pt x="77259" y="239783"/>
                  </a:lnTo>
                  <a:lnTo>
                    <a:pt x="43017" y="205422"/>
                  </a:lnTo>
                  <a:lnTo>
                    <a:pt x="11630" y="168394"/>
                  </a:lnTo>
                  <a:lnTo>
                    <a:pt x="0" y="152183"/>
                  </a:lnTo>
                  <a:lnTo>
                    <a:pt x="17817" y="121755"/>
                  </a:lnTo>
                  <a:lnTo>
                    <a:pt x="45981" y="95479"/>
                  </a:lnTo>
                  <a:lnTo>
                    <a:pt x="82105" y="81756"/>
                  </a:lnTo>
                  <a:lnTo>
                    <a:pt x="128933" y="71438"/>
                  </a:lnTo>
                  <a:lnTo>
                    <a:pt x="175923" y="57322"/>
                  </a:lnTo>
                  <a:lnTo>
                    <a:pt x="222752" y="41952"/>
                  </a:lnTo>
                  <a:lnTo>
                    <a:pt x="269092" y="27871"/>
                  </a:lnTo>
                  <a:lnTo>
                    <a:pt x="291339" y="20459"/>
                  </a:lnTo>
                  <a:lnTo>
                    <a:pt x="310311" y="12240"/>
                  </a:lnTo>
                  <a:lnTo>
                    <a:pt x="325148" y="5147"/>
                  </a:lnTo>
                  <a:lnTo>
                    <a:pt x="334993" y="1114"/>
                  </a:lnTo>
                  <a:lnTo>
                    <a:pt x="337594" y="433"/>
                  </a:lnTo>
                  <a:lnTo>
                    <a:pt x="338957" y="0"/>
                  </a:lnTo>
                  <a:lnTo>
                    <a:pt x="390921" y="145117"/>
                  </a:lnTo>
                  <a:lnTo>
                    <a:pt x="409503" y="194885"/>
                  </a:lnTo>
                  <a:lnTo>
                    <a:pt x="448596" y="295133"/>
                  </a:lnTo>
                  <a:lnTo>
                    <a:pt x="467418" y="345614"/>
                  </a:lnTo>
                  <a:lnTo>
                    <a:pt x="484621" y="396333"/>
                  </a:lnTo>
                  <a:close/>
                </a:path>
              </a:pathLst>
            </a:custGeom>
            <a:solidFill>
              <a:srgbClr val="648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984661" y="11530202"/>
              <a:ext cx="266700" cy="434975"/>
            </a:xfrm>
            <a:custGeom>
              <a:avLst/>
              <a:gdLst/>
              <a:ahLst/>
              <a:cxnLst/>
              <a:rect l="l" t="t" r="r" b="b"/>
              <a:pathLst>
                <a:path w="266700" h="434975">
                  <a:moveTo>
                    <a:pt x="266513" y="434920"/>
                  </a:moveTo>
                  <a:lnTo>
                    <a:pt x="204251" y="434920"/>
                  </a:lnTo>
                  <a:lnTo>
                    <a:pt x="173817" y="430634"/>
                  </a:lnTo>
                  <a:lnTo>
                    <a:pt x="147250" y="389441"/>
                  </a:lnTo>
                  <a:lnTo>
                    <a:pt x="117291" y="348351"/>
                  </a:lnTo>
                  <a:lnTo>
                    <a:pt x="86911" y="310180"/>
                  </a:lnTo>
                  <a:lnTo>
                    <a:pt x="25703" y="236722"/>
                  </a:lnTo>
                  <a:lnTo>
                    <a:pt x="108946" y="161221"/>
                  </a:lnTo>
                  <a:lnTo>
                    <a:pt x="0" y="117432"/>
                  </a:lnTo>
                  <a:lnTo>
                    <a:pt x="16649" y="94388"/>
                  </a:lnTo>
                  <a:lnTo>
                    <a:pt x="51810" y="55162"/>
                  </a:lnTo>
                  <a:lnTo>
                    <a:pt x="88317" y="17712"/>
                  </a:lnTo>
                  <a:lnTo>
                    <a:pt x="109008" y="0"/>
                  </a:lnTo>
                  <a:lnTo>
                    <a:pt x="168777" y="183704"/>
                  </a:lnTo>
                  <a:lnTo>
                    <a:pt x="266513" y="434920"/>
                  </a:lnTo>
                  <a:close/>
                </a:path>
              </a:pathLst>
            </a:custGeom>
            <a:solidFill>
              <a:srgbClr val="BAE6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54683" y="11008448"/>
              <a:ext cx="3212465" cy="2011680"/>
            </a:xfrm>
            <a:custGeom>
              <a:avLst/>
              <a:gdLst/>
              <a:ahLst/>
              <a:cxnLst/>
              <a:rect l="l" t="t" r="r" b="b"/>
              <a:pathLst>
                <a:path w="3212465" h="2011680">
                  <a:moveTo>
                    <a:pt x="2186495" y="1898243"/>
                  </a:moveTo>
                  <a:lnTo>
                    <a:pt x="0" y="1898243"/>
                  </a:lnTo>
                  <a:lnTo>
                    <a:pt x="0" y="2011464"/>
                  </a:lnTo>
                  <a:lnTo>
                    <a:pt x="2186495" y="2011464"/>
                  </a:lnTo>
                  <a:lnTo>
                    <a:pt x="2186495" y="1898243"/>
                  </a:lnTo>
                  <a:close/>
                </a:path>
                <a:path w="3212465" h="2011680">
                  <a:moveTo>
                    <a:pt x="2186495" y="1547622"/>
                  </a:moveTo>
                  <a:lnTo>
                    <a:pt x="0" y="1547622"/>
                  </a:lnTo>
                  <a:lnTo>
                    <a:pt x="0" y="1660906"/>
                  </a:lnTo>
                  <a:lnTo>
                    <a:pt x="2186495" y="1660906"/>
                  </a:lnTo>
                  <a:lnTo>
                    <a:pt x="2186495" y="1547622"/>
                  </a:lnTo>
                  <a:close/>
                </a:path>
                <a:path w="3212465" h="2011680">
                  <a:moveTo>
                    <a:pt x="2186495" y="1197051"/>
                  </a:moveTo>
                  <a:lnTo>
                    <a:pt x="0" y="1197051"/>
                  </a:lnTo>
                  <a:lnTo>
                    <a:pt x="0" y="1310271"/>
                  </a:lnTo>
                  <a:lnTo>
                    <a:pt x="2186495" y="1310271"/>
                  </a:lnTo>
                  <a:lnTo>
                    <a:pt x="2186495" y="1197051"/>
                  </a:lnTo>
                  <a:close/>
                </a:path>
                <a:path w="3212465" h="2011680">
                  <a:moveTo>
                    <a:pt x="3212287" y="581037"/>
                  </a:moveTo>
                  <a:lnTo>
                    <a:pt x="1400454" y="581037"/>
                  </a:lnTo>
                  <a:lnTo>
                    <a:pt x="1400454" y="694321"/>
                  </a:lnTo>
                  <a:lnTo>
                    <a:pt x="3212287" y="694321"/>
                  </a:lnTo>
                  <a:lnTo>
                    <a:pt x="3212287" y="581037"/>
                  </a:lnTo>
                  <a:close/>
                </a:path>
                <a:path w="3212465" h="2011680">
                  <a:moveTo>
                    <a:pt x="3212287" y="290550"/>
                  </a:moveTo>
                  <a:lnTo>
                    <a:pt x="1400454" y="290550"/>
                  </a:lnTo>
                  <a:lnTo>
                    <a:pt x="1400454" y="403771"/>
                  </a:lnTo>
                  <a:lnTo>
                    <a:pt x="3212287" y="403771"/>
                  </a:lnTo>
                  <a:lnTo>
                    <a:pt x="3212287" y="290550"/>
                  </a:lnTo>
                  <a:close/>
                </a:path>
                <a:path w="3212465" h="2011680">
                  <a:moveTo>
                    <a:pt x="3212287" y="0"/>
                  </a:moveTo>
                  <a:lnTo>
                    <a:pt x="1400454" y="0"/>
                  </a:lnTo>
                  <a:lnTo>
                    <a:pt x="1400454" y="113220"/>
                  </a:lnTo>
                  <a:lnTo>
                    <a:pt x="3212287" y="113220"/>
                  </a:lnTo>
                  <a:lnTo>
                    <a:pt x="3212287" y="0"/>
                  </a:lnTo>
                  <a:close/>
                </a:path>
              </a:pathLst>
            </a:custGeom>
            <a:solidFill>
              <a:srgbClr val="6566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78915" y="10797756"/>
              <a:ext cx="3373028" cy="23665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23660" y="10121895"/>
              <a:ext cx="3852867" cy="24940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8292450"/>
              <a:ext cx="12599035" cy="1811655"/>
            </a:xfrm>
            <a:custGeom>
              <a:avLst/>
              <a:gdLst/>
              <a:ahLst/>
              <a:cxnLst/>
              <a:rect l="l" t="t" r="r" b="b"/>
              <a:pathLst>
                <a:path w="12599035" h="1811655">
                  <a:moveTo>
                    <a:pt x="12598569" y="1811649"/>
                  </a:moveTo>
                  <a:lnTo>
                    <a:pt x="0" y="1811649"/>
                  </a:lnTo>
                  <a:lnTo>
                    <a:pt x="0" y="0"/>
                  </a:lnTo>
                  <a:lnTo>
                    <a:pt x="12598569" y="0"/>
                  </a:lnTo>
                  <a:lnTo>
                    <a:pt x="12598569" y="1811649"/>
                  </a:lnTo>
                  <a:close/>
                </a:path>
              </a:pathLst>
            </a:custGeom>
            <a:solidFill>
              <a:srgbClr val="F15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885669" y="3109204"/>
            <a:ext cx="6874509" cy="4451985"/>
            <a:chOff x="2885669" y="3109204"/>
            <a:chExt cx="6874509" cy="4451985"/>
          </a:xfrm>
        </p:grpSpPr>
        <p:sp>
          <p:nvSpPr>
            <p:cNvPr id="28" name="object 28"/>
            <p:cNvSpPr/>
            <p:nvPr/>
          </p:nvSpPr>
          <p:spPr>
            <a:xfrm>
              <a:off x="2885669" y="3109204"/>
              <a:ext cx="6874380" cy="44518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14383" y="3547442"/>
              <a:ext cx="3576320" cy="3568700"/>
            </a:xfrm>
            <a:custGeom>
              <a:avLst/>
              <a:gdLst/>
              <a:ahLst/>
              <a:cxnLst/>
              <a:rect l="l" t="t" r="r" b="b"/>
              <a:pathLst>
                <a:path w="3576320" h="3568700">
                  <a:moveTo>
                    <a:pt x="2026572" y="12699"/>
                  </a:moveTo>
                  <a:lnTo>
                    <a:pt x="1549175" y="12699"/>
                  </a:lnTo>
                  <a:lnTo>
                    <a:pt x="1596215" y="0"/>
                  </a:lnTo>
                  <a:lnTo>
                    <a:pt x="1979532" y="0"/>
                  </a:lnTo>
                  <a:lnTo>
                    <a:pt x="2026572" y="12699"/>
                  </a:lnTo>
                  <a:close/>
                </a:path>
                <a:path w="3576320" h="3568700">
                  <a:moveTo>
                    <a:pt x="2165331" y="38099"/>
                  </a:moveTo>
                  <a:lnTo>
                    <a:pt x="1410417" y="38099"/>
                  </a:lnTo>
                  <a:lnTo>
                    <a:pt x="1502518" y="12699"/>
                  </a:lnTo>
                  <a:lnTo>
                    <a:pt x="2073229" y="12699"/>
                  </a:lnTo>
                  <a:lnTo>
                    <a:pt x="2165331" y="38099"/>
                  </a:lnTo>
                  <a:close/>
                </a:path>
                <a:path w="3576320" h="3568700">
                  <a:moveTo>
                    <a:pt x="2119487" y="3543299"/>
                  </a:moveTo>
                  <a:lnTo>
                    <a:pt x="1456260" y="3543299"/>
                  </a:lnTo>
                  <a:lnTo>
                    <a:pt x="1410417" y="3530599"/>
                  </a:lnTo>
                  <a:lnTo>
                    <a:pt x="1144979" y="3454399"/>
                  </a:lnTo>
                  <a:lnTo>
                    <a:pt x="1102494" y="3428999"/>
                  </a:lnTo>
                  <a:lnTo>
                    <a:pt x="1060554" y="3416299"/>
                  </a:lnTo>
                  <a:lnTo>
                    <a:pt x="1019175" y="3390899"/>
                  </a:lnTo>
                  <a:lnTo>
                    <a:pt x="978374" y="3378199"/>
                  </a:lnTo>
                  <a:lnTo>
                    <a:pt x="898566" y="3327399"/>
                  </a:lnTo>
                  <a:lnTo>
                    <a:pt x="859593" y="3314699"/>
                  </a:lnTo>
                  <a:lnTo>
                    <a:pt x="821262" y="3289299"/>
                  </a:lnTo>
                  <a:lnTo>
                    <a:pt x="783589" y="3263899"/>
                  </a:lnTo>
                  <a:lnTo>
                    <a:pt x="746591" y="3238499"/>
                  </a:lnTo>
                  <a:lnTo>
                    <a:pt x="710283" y="3213099"/>
                  </a:lnTo>
                  <a:lnTo>
                    <a:pt x="674682" y="3174999"/>
                  </a:lnTo>
                  <a:lnTo>
                    <a:pt x="639804" y="3149599"/>
                  </a:lnTo>
                  <a:lnTo>
                    <a:pt x="605666" y="3124199"/>
                  </a:lnTo>
                  <a:lnTo>
                    <a:pt x="572283" y="3098799"/>
                  </a:lnTo>
                  <a:lnTo>
                    <a:pt x="539671" y="3060699"/>
                  </a:lnTo>
                  <a:lnTo>
                    <a:pt x="507848" y="3035299"/>
                  </a:lnTo>
                  <a:lnTo>
                    <a:pt x="476829" y="2997199"/>
                  </a:lnTo>
                  <a:lnTo>
                    <a:pt x="446631" y="2959099"/>
                  </a:lnTo>
                  <a:lnTo>
                    <a:pt x="417269" y="2933699"/>
                  </a:lnTo>
                  <a:lnTo>
                    <a:pt x="388759" y="2895599"/>
                  </a:lnTo>
                  <a:lnTo>
                    <a:pt x="361119" y="2857499"/>
                  </a:lnTo>
                  <a:lnTo>
                    <a:pt x="334364" y="2819399"/>
                  </a:lnTo>
                  <a:lnTo>
                    <a:pt x="308511" y="2781299"/>
                  </a:lnTo>
                  <a:lnTo>
                    <a:pt x="283575" y="2743199"/>
                  </a:lnTo>
                  <a:lnTo>
                    <a:pt x="259574" y="2705099"/>
                  </a:lnTo>
                  <a:lnTo>
                    <a:pt x="236522" y="2666999"/>
                  </a:lnTo>
                  <a:lnTo>
                    <a:pt x="214437" y="2628899"/>
                  </a:lnTo>
                  <a:lnTo>
                    <a:pt x="193334" y="2590799"/>
                  </a:lnTo>
                  <a:lnTo>
                    <a:pt x="173231" y="2552699"/>
                  </a:lnTo>
                  <a:lnTo>
                    <a:pt x="154142" y="2514599"/>
                  </a:lnTo>
                  <a:lnTo>
                    <a:pt x="136084" y="2463799"/>
                  </a:lnTo>
                  <a:lnTo>
                    <a:pt x="119074" y="2425699"/>
                  </a:lnTo>
                  <a:lnTo>
                    <a:pt x="103128" y="2387599"/>
                  </a:lnTo>
                  <a:lnTo>
                    <a:pt x="88262" y="2336799"/>
                  </a:lnTo>
                  <a:lnTo>
                    <a:pt x="74491" y="2298699"/>
                  </a:lnTo>
                  <a:lnTo>
                    <a:pt x="61833" y="2247899"/>
                  </a:lnTo>
                  <a:lnTo>
                    <a:pt x="50304" y="2209799"/>
                  </a:lnTo>
                  <a:lnTo>
                    <a:pt x="39919" y="2158999"/>
                  </a:lnTo>
                  <a:lnTo>
                    <a:pt x="30695" y="2108199"/>
                  </a:lnTo>
                  <a:lnTo>
                    <a:pt x="22649" y="2070099"/>
                  </a:lnTo>
                  <a:lnTo>
                    <a:pt x="15796" y="2019299"/>
                  </a:lnTo>
                  <a:lnTo>
                    <a:pt x="10152" y="1968499"/>
                  </a:lnTo>
                  <a:lnTo>
                    <a:pt x="5735" y="1930399"/>
                  </a:lnTo>
                  <a:lnTo>
                    <a:pt x="2559" y="1879599"/>
                  </a:lnTo>
                  <a:lnTo>
                    <a:pt x="642" y="1828799"/>
                  </a:lnTo>
                  <a:lnTo>
                    <a:pt x="0" y="1777999"/>
                  </a:lnTo>
                  <a:lnTo>
                    <a:pt x="642" y="1727199"/>
                  </a:lnTo>
                  <a:lnTo>
                    <a:pt x="2559" y="1689099"/>
                  </a:lnTo>
                  <a:lnTo>
                    <a:pt x="5735" y="1638299"/>
                  </a:lnTo>
                  <a:lnTo>
                    <a:pt x="10152" y="1587499"/>
                  </a:lnTo>
                  <a:lnTo>
                    <a:pt x="15796" y="1536699"/>
                  </a:lnTo>
                  <a:lnTo>
                    <a:pt x="22649" y="1498599"/>
                  </a:lnTo>
                  <a:lnTo>
                    <a:pt x="30695" y="1447799"/>
                  </a:lnTo>
                  <a:lnTo>
                    <a:pt x="39919" y="1409699"/>
                  </a:lnTo>
                  <a:lnTo>
                    <a:pt x="50304" y="1358899"/>
                  </a:lnTo>
                  <a:lnTo>
                    <a:pt x="61833" y="1308099"/>
                  </a:lnTo>
                  <a:lnTo>
                    <a:pt x="74491" y="1269999"/>
                  </a:lnTo>
                  <a:lnTo>
                    <a:pt x="88262" y="1219199"/>
                  </a:lnTo>
                  <a:lnTo>
                    <a:pt x="103128" y="1181099"/>
                  </a:lnTo>
                  <a:lnTo>
                    <a:pt x="119074" y="1142999"/>
                  </a:lnTo>
                  <a:lnTo>
                    <a:pt x="136084" y="1092199"/>
                  </a:lnTo>
                  <a:lnTo>
                    <a:pt x="154142" y="1054099"/>
                  </a:lnTo>
                  <a:lnTo>
                    <a:pt x="173231" y="1015999"/>
                  </a:lnTo>
                  <a:lnTo>
                    <a:pt x="193334" y="977899"/>
                  </a:lnTo>
                  <a:lnTo>
                    <a:pt x="214437" y="927099"/>
                  </a:lnTo>
                  <a:lnTo>
                    <a:pt x="236522" y="888999"/>
                  </a:lnTo>
                  <a:lnTo>
                    <a:pt x="259574" y="850899"/>
                  </a:lnTo>
                  <a:lnTo>
                    <a:pt x="283575" y="812799"/>
                  </a:lnTo>
                  <a:lnTo>
                    <a:pt x="308511" y="774699"/>
                  </a:lnTo>
                  <a:lnTo>
                    <a:pt x="334364" y="736599"/>
                  </a:lnTo>
                  <a:lnTo>
                    <a:pt x="361119" y="698499"/>
                  </a:lnTo>
                  <a:lnTo>
                    <a:pt x="388759" y="673099"/>
                  </a:lnTo>
                  <a:lnTo>
                    <a:pt x="417269" y="634999"/>
                  </a:lnTo>
                  <a:lnTo>
                    <a:pt x="446631" y="596899"/>
                  </a:lnTo>
                  <a:lnTo>
                    <a:pt x="476829" y="571499"/>
                  </a:lnTo>
                  <a:lnTo>
                    <a:pt x="507848" y="533399"/>
                  </a:lnTo>
                  <a:lnTo>
                    <a:pt x="539671" y="495299"/>
                  </a:lnTo>
                  <a:lnTo>
                    <a:pt x="572283" y="469899"/>
                  </a:lnTo>
                  <a:lnTo>
                    <a:pt x="605666" y="444499"/>
                  </a:lnTo>
                  <a:lnTo>
                    <a:pt x="639804" y="406399"/>
                  </a:lnTo>
                  <a:lnTo>
                    <a:pt x="674682" y="380999"/>
                  </a:lnTo>
                  <a:lnTo>
                    <a:pt x="710283" y="355599"/>
                  </a:lnTo>
                  <a:lnTo>
                    <a:pt x="746591" y="330199"/>
                  </a:lnTo>
                  <a:lnTo>
                    <a:pt x="783589" y="304799"/>
                  </a:lnTo>
                  <a:lnTo>
                    <a:pt x="821262" y="279399"/>
                  </a:lnTo>
                  <a:lnTo>
                    <a:pt x="859593" y="253999"/>
                  </a:lnTo>
                  <a:lnTo>
                    <a:pt x="898566" y="228599"/>
                  </a:lnTo>
                  <a:lnTo>
                    <a:pt x="938165" y="203199"/>
                  </a:lnTo>
                  <a:lnTo>
                    <a:pt x="978374" y="190499"/>
                  </a:lnTo>
                  <a:lnTo>
                    <a:pt x="1019175" y="165099"/>
                  </a:lnTo>
                  <a:lnTo>
                    <a:pt x="1060554" y="152399"/>
                  </a:lnTo>
                  <a:lnTo>
                    <a:pt x="1102494" y="126999"/>
                  </a:lnTo>
                  <a:lnTo>
                    <a:pt x="1187992" y="101599"/>
                  </a:lnTo>
                  <a:lnTo>
                    <a:pt x="1231517" y="76199"/>
                  </a:lnTo>
                  <a:lnTo>
                    <a:pt x="1365004" y="38099"/>
                  </a:lnTo>
                  <a:lnTo>
                    <a:pt x="2210743" y="38099"/>
                  </a:lnTo>
                  <a:lnTo>
                    <a:pt x="2344230" y="76199"/>
                  </a:lnTo>
                  <a:lnTo>
                    <a:pt x="2387755" y="101599"/>
                  </a:lnTo>
                  <a:lnTo>
                    <a:pt x="2473253" y="126999"/>
                  </a:lnTo>
                  <a:lnTo>
                    <a:pt x="2515193" y="152399"/>
                  </a:lnTo>
                  <a:lnTo>
                    <a:pt x="2556572" y="165099"/>
                  </a:lnTo>
                  <a:lnTo>
                    <a:pt x="2597374" y="190499"/>
                  </a:lnTo>
                  <a:lnTo>
                    <a:pt x="2637582" y="203199"/>
                  </a:lnTo>
                  <a:lnTo>
                    <a:pt x="2677181" y="228599"/>
                  </a:lnTo>
                  <a:lnTo>
                    <a:pt x="2716154" y="253999"/>
                  </a:lnTo>
                  <a:lnTo>
                    <a:pt x="2754485" y="279399"/>
                  </a:lnTo>
                  <a:lnTo>
                    <a:pt x="2792158" y="304799"/>
                  </a:lnTo>
                  <a:lnTo>
                    <a:pt x="2829156" y="330199"/>
                  </a:lnTo>
                  <a:lnTo>
                    <a:pt x="2865464" y="355599"/>
                  </a:lnTo>
                  <a:lnTo>
                    <a:pt x="2901065" y="380999"/>
                  </a:lnTo>
                  <a:lnTo>
                    <a:pt x="2935943" y="406399"/>
                  </a:lnTo>
                  <a:lnTo>
                    <a:pt x="2970081" y="444499"/>
                  </a:lnTo>
                  <a:lnTo>
                    <a:pt x="3003464" y="469899"/>
                  </a:lnTo>
                  <a:lnTo>
                    <a:pt x="3036076" y="495299"/>
                  </a:lnTo>
                  <a:lnTo>
                    <a:pt x="1637308" y="495299"/>
                  </a:lnTo>
                  <a:lnTo>
                    <a:pt x="1539764" y="520699"/>
                  </a:lnTo>
                  <a:lnTo>
                    <a:pt x="1491943" y="520699"/>
                  </a:lnTo>
                  <a:lnTo>
                    <a:pt x="1398373" y="546099"/>
                  </a:lnTo>
                  <a:lnTo>
                    <a:pt x="1352691" y="571499"/>
                  </a:lnTo>
                  <a:lnTo>
                    <a:pt x="1263701" y="596899"/>
                  </a:lnTo>
                  <a:lnTo>
                    <a:pt x="1220461" y="622299"/>
                  </a:lnTo>
                  <a:lnTo>
                    <a:pt x="1178103" y="647699"/>
                  </a:lnTo>
                  <a:lnTo>
                    <a:pt x="1136659" y="673099"/>
                  </a:lnTo>
                  <a:lnTo>
                    <a:pt x="1096165" y="698499"/>
                  </a:lnTo>
                  <a:lnTo>
                    <a:pt x="1490490" y="1092199"/>
                  </a:lnTo>
                  <a:lnTo>
                    <a:pt x="698860" y="1092199"/>
                  </a:lnTo>
                  <a:lnTo>
                    <a:pt x="674081" y="1130299"/>
                  </a:lnTo>
                  <a:lnTo>
                    <a:pt x="650745" y="1168399"/>
                  </a:lnTo>
                  <a:lnTo>
                    <a:pt x="628893" y="1219199"/>
                  </a:lnTo>
                  <a:lnTo>
                    <a:pt x="608562" y="1257299"/>
                  </a:lnTo>
                  <a:lnTo>
                    <a:pt x="589792" y="1295399"/>
                  </a:lnTo>
                  <a:lnTo>
                    <a:pt x="572623" y="1346199"/>
                  </a:lnTo>
                  <a:lnTo>
                    <a:pt x="557094" y="1396999"/>
                  </a:lnTo>
                  <a:lnTo>
                    <a:pt x="543245" y="1435099"/>
                  </a:lnTo>
                  <a:lnTo>
                    <a:pt x="531114" y="1485899"/>
                  </a:lnTo>
                  <a:lnTo>
                    <a:pt x="520742" y="1536699"/>
                  </a:lnTo>
                  <a:lnTo>
                    <a:pt x="512167" y="1587499"/>
                  </a:lnTo>
                  <a:lnTo>
                    <a:pt x="505429" y="1625599"/>
                  </a:lnTo>
                  <a:lnTo>
                    <a:pt x="500568" y="1676399"/>
                  </a:lnTo>
                  <a:lnTo>
                    <a:pt x="497622" y="1727199"/>
                  </a:lnTo>
                  <a:lnTo>
                    <a:pt x="496631" y="1777999"/>
                  </a:lnTo>
                  <a:lnTo>
                    <a:pt x="497522" y="1828799"/>
                  </a:lnTo>
                  <a:lnTo>
                    <a:pt x="500173" y="1879599"/>
                  </a:lnTo>
                  <a:lnTo>
                    <a:pt x="504554" y="1930399"/>
                  </a:lnTo>
                  <a:lnTo>
                    <a:pt x="510633" y="1968499"/>
                  </a:lnTo>
                  <a:lnTo>
                    <a:pt x="518379" y="2019299"/>
                  </a:lnTo>
                  <a:lnTo>
                    <a:pt x="527761" y="2070099"/>
                  </a:lnTo>
                  <a:lnTo>
                    <a:pt x="538747" y="2108199"/>
                  </a:lnTo>
                  <a:lnTo>
                    <a:pt x="551307" y="2158999"/>
                  </a:lnTo>
                  <a:lnTo>
                    <a:pt x="565408" y="2197099"/>
                  </a:lnTo>
                  <a:lnTo>
                    <a:pt x="581021" y="2247899"/>
                  </a:lnTo>
                  <a:lnTo>
                    <a:pt x="598113" y="2285999"/>
                  </a:lnTo>
                  <a:lnTo>
                    <a:pt x="616654" y="2324099"/>
                  </a:lnTo>
                  <a:lnTo>
                    <a:pt x="636612" y="2362199"/>
                  </a:lnTo>
                  <a:lnTo>
                    <a:pt x="657955" y="2412999"/>
                  </a:lnTo>
                  <a:lnTo>
                    <a:pt x="680654" y="2451099"/>
                  </a:lnTo>
                  <a:lnTo>
                    <a:pt x="704676" y="2489199"/>
                  </a:lnTo>
                  <a:lnTo>
                    <a:pt x="729990" y="2527299"/>
                  </a:lnTo>
                  <a:lnTo>
                    <a:pt x="756566" y="2552699"/>
                  </a:lnTo>
                  <a:lnTo>
                    <a:pt x="784371" y="2590799"/>
                  </a:lnTo>
                  <a:lnTo>
                    <a:pt x="813375" y="2628899"/>
                  </a:lnTo>
                  <a:lnTo>
                    <a:pt x="843546" y="2666999"/>
                  </a:lnTo>
                  <a:lnTo>
                    <a:pt x="874853" y="2692399"/>
                  </a:lnTo>
                  <a:lnTo>
                    <a:pt x="907266" y="2730499"/>
                  </a:lnTo>
                  <a:lnTo>
                    <a:pt x="940752" y="2755899"/>
                  </a:lnTo>
                  <a:lnTo>
                    <a:pt x="975281" y="2781299"/>
                  </a:lnTo>
                  <a:lnTo>
                    <a:pt x="1010821" y="2806699"/>
                  </a:lnTo>
                  <a:lnTo>
                    <a:pt x="1047341" y="2844799"/>
                  </a:lnTo>
                  <a:lnTo>
                    <a:pt x="1084809" y="2870199"/>
                  </a:lnTo>
                  <a:lnTo>
                    <a:pt x="1123196" y="2882899"/>
                  </a:lnTo>
                  <a:lnTo>
                    <a:pt x="1162469" y="2908299"/>
                  </a:lnTo>
                  <a:lnTo>
                    <a:pt x="1202597" y="2933699"/>
                  </a:lnTo>
                  <a:lnTo>
                    <a:pt x="1243549" y="2959099"/>
                  </a:lnTo>
                  <a:lnTo>
                    <a:pt x="1327799" y="2984499"/>
                  </a:lnTo>
                  <a:lnTo>
                    <a:pt x="1371036" y="3009899"/>
                  </a:lnTo>
                  <a:lnTo>
                    <a:pt x="1459574" y="3035299"/>
                  </a:lnTo>
                  <a:lnTo>
                    <a:pt x="1504814" y="3035299"/>
                  </a:lnTo>
                  <a:lnTo>
                    <a:pt x="1597079" y="3060699"/>
                  </a:lnTo>
                  <a:lnTo>
                    <a:pt x="1644041" y="3060699"/>
                  </a:lnTo>
                  <a:lnTo>
                    <a:pt x="1691515" y="3073399"/>
                  </a:lnTo>
                  <a:lnTo>
                    <a:pt x="3025205" y="3073399"/>
                  </a:lnTo>
                  <a:lnTo>
                    <a:pt x="3003464" y="3098799"/>
                  </a:lnTo>
                  <a:lnTo>
                    <a:pt x="2970081" y="3124199"/>
                  </a:lnTo>
                  <a:lnTo>
                    <a:pt x="2935943" y="3149599"/>
                  </a:lnTo>
                  <a:lnTo>
                    <a:pt x="2901065" y="3174999"/>
                  </a:lnTo>
                  <a:lnTo>
                    <a:pt x="2865464" y="3213099"/>
                  </a:lnTo>
                  <a:lnTo>
                    <a:pt x="2829156" y="3238499"/>
                  </a:lnTo>
                  <a:lnTo>
                    <a:pt x="2792158" y="3263899"/>
                  </a:lnTo>
                  <a:lnTo>
                    <a:pt x="2754485" y="3289299"/>
                  </a:lnTo>
                  <a:lnTo>
                    <a:pt x="2716154" y="3314699"/>
                  </a:lnTo>
                  <a:lnTo>
                    <a:pt x="2677181" y="3327399"/>
                  </a:lnTo>
                  <a:lnTo>
                    <a:pt x="2597374" y="3378199"/>
                  </a:lnTo>
                  <a:lnTo>
                    <a:pt x="2556572" y="3390899"/>
                  </a:lnTo>
                  <a:lnTo>
                    <a:pt x="2515193" y="3416299"/>
                  </a:lnTo>
                  <a:lnTo>
                    <a:pt x="2473253" y="3428999"/>
                  </a:lnTo>
                  <a:lnTo>
                    <a:pt x="2430768" y="3454399"/>
                  </a:lnTo>
                  <a:lnTo>
                    <a:pt x="2165331" y="3530599"/>
                  </a:lnTo>
                  <a:lnTo>
                    <a:pt x="2119487" y="3543299"/>
                  </a:lnTo>
                  <a:close/>
                </a:path>
                <a:path w="3576320" h="3568700">
                  <a:moveTo>
                    <a:pt x="3435148" y="2476499"/>
                  </a:moveTo>
                  <a:lnTo>
                    <a:pt x="2876987" y="2476499"/>
                  </a:lnTo>
                  <a:lnTo>
                    <a:pt x="2901747" y="2438399"/>
                  </a:lnTo>
                  <a:lnTo>
                    <a:pt x="2925066" y="2387599"/>
                  </a:lnTo>
                  <a:lnTo>
                    <a:pt x="2946905" y="2349499"/>
                  </a:lnTo>
                  <a:lnTo>
                    <a:pt x="2967225" y="2311399"/>
                  </a:lnTo>
                  <a:lnTo>
                    <a:pt x="2985985" y="2260599"/>
                  </a:lnTo>
                  <a:lnTo>
                    <a:pt x="3003146" y="2222499"/>
                  </a:lnTo>
                  <a:lnTo>
                    <a:pt x="3018668" y="2171699"/>
                  </a:lnTo>
                  <a:lnTo>
                    <a:pt x="3032512" y="2120899"/>
                  </a:lnTo>
                  <a:lnTo>
                    <a:pt x="3044639" y="2082799"/>
                  </a:lnTo>
                  <a:lnTo>
                    <a:pt x="3055009" y="2031999"/>
                  </a:lnTo>
                  <a:lnTo>
                    <a:pt x="3063582" y="1981199"/>
                  </a:lnTo>
                  <a:lnTo>
                    <a:pt x="3070319" y="1930399"/>
                  </a:lnTo>
                  <a:lnTo>
                    <a:pt x="3075180" y="1879599"/>
                  </a:lnTo>
                  <a:lnTo>
                    <a:pt x="3078125" y="1828799"/>
                  </a:lnTo>
                  <a:lnTo>
                    <a:pt x="3079116" y="1777999"/>
                  </a:lnTo>
                  <a:lnTo>
                    <a:pt x="3078225" y="1727199"/>
                  </a:lnTo>
                  <a:lnTo>
                    <a:pt x="3075574" y="1689099"/>
                  </a:lnTo>
                  <a:lnTo>
                    <a:pt x="3071194" y="1638299"/>
                  </a:lnTo>
                  <a:lnTo>
                    <a:pt x="3065116" y="1587499"/>
                  </a:lnTo>
                  <a:lnTo>
                    <a:pt x="3057371" y="1549399"/>
                  </a:lnTo>
                  <a:lnTo>
                    <a:pt x="3047991" y="1498599"/>
                  </a:lnTo>
                  <a:lnTo>
                    <a:pt x="3037006" y="1447799"/>
                  </a:lnTo>
                  <a:lnTo>
                    <a:pt x="3024448" y="1409699"/>
                  </a:lnTo>
                  <a:lnTo>
                    <a:pt x="3010349" y="1358899"/>
                  </a:lnTo>
                  <a:lnTo>
                    <a:pt x="2994738" y="1320799"/>
                  </a:lnTo>
                  <a:lnTo>
                    <a:pt x="2977648" y="1282699"/>
                  </a:lnTo>
                  <a:lnTo>
                    <a:pt x="2959109" y="1231899"/>
                  </a:lnTo>
                  <a:lnTo>
                    <a:pt x="2939154" y="1193799"/>
                  </a:lnTo>
                  <a:lnTo>
                    <a:pt x="2917812" y="1155699"/>
                  </a:lnTo>
                  <a:lnTo>
                    <a:pt x="2895116" y="1117599"/>
                  </a:lnTo>
                  <a:lnTo>
                    <a:pt x="2871096" y="1079499"/>
                  </a:lnTo>
                  <a:lnTo>
                    <a:pt x="2845784" y="1041399"/>
                  </a:lnTo>
                  <a:lnTo>
                    <a:pt x="2819211" y="1003299"/>
                  </a:lnTo>
                  <a:lnTo>
                    <a:pt x="2791408" y="965199"/>
                  </a:lnTo>
                  <a:lnTo>
                    <a:pt x="2762406" y="939799"/>
                  </a:lnTo>
                  <a:lnTo>
                    <a:pt x="2732237" y="901699"/>
                  </a:lnTo>
                  <a:lnTo>
                    <a:pt x="2700931" y="863599"/>
                  </a:lnTo>
                  <a:lnTo>
                    <a:pt x="2668520" y="838199"/>
                  </a:lnTo>
                  <a:lnTo>
                    <a:pt x="2635035" y="812799"/>
                  </a:lnTo>
                  <a:lnTo>
                    <a:pt x="2600508" y="774699"/>
                  </a:lnTo>
                  <a:lnTo>
                    <a:pt x="2564969" y="749299"/>
                  </a:lnTo>
                  <a:lnTo>
                    <a:pt x="2528450" y="723899"/>
                  </a:lnTo>
                  <a:lnTo>
                    <a:pt x="2490982" y="698499"/>
                  </a:lnTo>
                  <a:lnTo>
                    <a:pt x="2452595" y="673099"/>
                  </a:lnTo>
                  <a:lnTo>
                    <a:pt x="2413323" y="647699"/>
                  </a:lnTo>
                  <a:lnTo>
                    <a:pt x="2373194" y="634999"/>
                  </a:lnTo>
                  <a:lnTo>
                    <a:pt x="2332242" y="609599"/>
                  </a:lnTo>
                  <a:lnTo>
                    <a:pt x="2290496" y="596899"/>
                  </a:lnTo>
                  <a:lnTo>
                    <a:pt x="2247988" y="571499"/>
                  </a:lnTo>
                  <a:lnTo>
                    <a:pt x="2204750" y="558799"/>
                  </a:lnTo>
                  <a:lnTo>
                    <a:pt x="2025114" y="507999"/>
                  </a:lnTo>
                  <a:lnTo>
                    <a:pt x="1978691" y="507999"/>
                  </a:lnTo>
                  <a:lnTo>
                    <a:pt x="1931723" y="495299"/>
                  </a:lnTo>
                  <a:lnTo>
                    <a:pt x="3036076" y="495299"/>
                  </a:lnTo>
                  <a:lnTo>
                    <a:pt x="3067899" y="533399"/>
                  </a:lnTo>
                  <a:lnTo>
                    <a:pt x="3098918" y="571499"/>
                  </a:lnTo>
                  <a:lnTo>
                    <a:pt x="3129117" y="596899"/>
                  </a:lnTo>
                  <a:lnTo>
                    <a:pt x="3158479" y="634999"/>
                  </a:lnTo>
                  <a:lnTo>
                    <a:pt x="3186988" y="673099"/>
                  </a:lnTo>
                  <a:lnTo>
                    <a:pt x="3214628" y="698499"/>
                  </a:lnTo>
                  <a:lnTo>
                    <a:pt x="3241383" y="736599"/>
                  </a:lnTo>
                  <a:lnTo>
                    <a:pt x="3267236" y="774699"/>
                  </a:lnTo>
                  <a:lnTo>
                    <a:pt x="3292172" y="812799"/>
                  </a:lnTo>
                  <a:lnTo>
                    <a:pt x="3316173" y="850899"/>
                  </a:lnTo>
                  <a:lnTo>
                    <a:pt x="3339225" y="888999"/>
                  </a:lnTo>
                  <a:lnTo>
                    <a:pt x="3361310" y="927099"/>
                  </a:lnTo>
                  <a:lnTo>
                    <a:pt x="3382413" y="977899"/>
                  </a:lnTo>
                  <a:lnTo>
                    <a:pt x="3402516" y="1015999"/>
                  </a:lnTo>
                  <a:lnTo>
                    <a:pt x="3421605" y="1054099"/>
                  </a:lnTo>
                  <a:lnTo>
                    <a:pt x="3439663" y="1092199"/>
                  </a:lnTo>
                  <a:lnTo>
                    <a:pt x="3456673" y="1142999"/>
                  </a:lnTo>
                  <a:lnTo>
                    <a:pt x="3472619" y="1181099"/>
                  </a:lnTo>
                  <a:lnTo>
                    <a:pt x="3487486" y="1219199"/>
                  </a:lnTo>
                  <a:lnTo>
                    <a:pt x="3501256" y="1269999"/>
                  </a:lnTo>
                  <a:lnTo>
                    <a:pt x="3513914" y="1308099"/>
                  </a:lnTo>
                  <a:lnTo>
                    <a:pt x="3525443" y="1358899"/>
                  </a:lnTo>
                  <a:lnTo>
                    <a:pt x="3535828" y="1409699"/>
                  </a:lnTo>
                  <a:lnTo>
                    <a:pt x="3545052" y="1447799"/>
                  </a:lnTo>
                  <a:lnTo>
                    <a:pt x="3553098" y="1498599"/>
                  </a:lnTo>
                  <a:lnTo>
                    <a:pt x="3559951" y="1536699"/>
                  </a:lnTo>
                  <a:lnTo>
                    <a:pt x="3565595" y="1587499"/>
                  </a:lnTo>
                  <a:lnTo>
                    <a:pt x="3570012" y="1638299"/>
                  </a:lnTo>
                  <a:lnTo>
                    <a:pt x="3573188" y="1689099"/>
                  </a:lnTo>
                  <a:lnTo>
                    <a:pt x="3575105" y="1727199"/>
                  </a:lnTo>
                  <a:lnTo>
                    <a:pt x="3575748" y="1777999"/>
                  </a:lnTo>
                  <a:lnTo>
                    <a:pt x="3575105" y="1828799"/>
                  </a:lnTo>
                  <a:lnTo>
                    <a:pt x="3573188" y="1879599"/>
                  </a:lnTo>
                  <a:lnTo>
                    <a:pt x="3570012" y="1930399"/>
                  </a:lnTo>
                  <a:lnTo>
                    <a:pt x="3565595" y="1968499"/>
                  </a:lnTo>
                  <a:lnTo>
                    <a:pt x="3559951" y="2019299"/>
                  </a:lnTo>
                  <a:lnTo>
                    <a:pt x="3553098" y="2070099"/>
                  </a:lnTo>
                  <a:lnTo>
                    <a:pt x="3545052" y="2108199"/>
                  </a:lnTo>
                  <a:lnTo>
                    <a:pt x="3535828" y="2158999"/>
                  </a:lnTo>
                  <a:lnTo>
                    <a:pt x="3525443" y="2209799"/>
                  </a:lnTo>
                  <a:lnTo>
                    <a:pt x="3513914" y="2247899"/>
                  </a:lnTo>
                  <a:lnTo>
                    <a:pt x="3501256" y="2298699"/>
                  </a:lnTo>
                  <a:lnTo>
                    <a:pt x="3487486" y="2336799"/>
                  </a:lnTo>
                  <a:lnTo>
                    <a:pt x="3472619" y="2387599"/>
                  </a:lnTo>
                  <a:lnTo>
                    <a:pt x="3456673" y="2425699"/>
                  </a:lnTo>
                  <a:lnTo>
                    <a:pt x="3439663" y="2463799"/>
                  </a:lnTo>
                  <a:lnTo>
                    <a:pt x="3435148" y="2476499"/>
                  </a:lnTo>
                  <a:close/>
                </a:path>
                <a:path w="3576320" h="3568700">
                  <a:moveTo>
                    <a:pt x="3025205" y="3073399"/>
                  </a:moveTo>
                  <a:lnTo>
                    <a:pt x="1888784" y="3073399"/>
                  </a:lnTo>
                  <a:lnTo>
                    <a:pt x="1938440" y="3060699"/>
                  </a:lnTo>
                  <a:lnTo>
                    <a:pt x="1987519" y="3060699"/>
                  </a:lnTo>
                  <a:lnTo>
                    <a:pt x="2083810" y="3035299"/>
                  </a:lnTo>
                  <a:lnTo>
                    <a:pt x="2267988" y="2984499"/>
                  </a:lnTo>
                  <a:lnTo>
                    <a:pt x="2312085" y="2959099"/>
                  </a:lnTo>
                  <a:lnTo>
                    <a:pt x="2355337" y="2946399"/>
                  </a:lnTo>
                  <a:lnTo>
                    <a:pt x="2397709" y="2920999"/>
                  </a:lnTo>
                  <a:lnTo>
                    <a:pt x="2439169" y="2895599"/>
                  </a:lnTo>
                  <a:lnTo>
                    <a:pt x="2479681" y="2870199"/>
                  </a:lnTo>
                  <a:lnTo>
                    <a:pt x="698860" y="1092199"/>
                  </a:lnTo>
                  <a:lnTo>
                    <a:pt x="1490490" y="1092199"/>
                  </a:lnTo>
                  <a:lnTo>
                    <a:pt x="2876987" y="2476499"/>
                  </a:lnTo>
                  <a:lnTo>
                    <a:pt x="3435148" y="2476499"/>
                  </a:lnTo>
                  <a:lnTo>
                    <a:pt x="3421605" y="2514599"/>
                  </a:lnTo>
                  <a:lnTo>
                    <a:pt x="3402516" y="2552699"/>
                  </a:lnTo>
                  <a:lnTo>
                    <a:pt x="3382413" y="2590799"/>
                  </a:lnTo>
                  <a:lnTo>
                    <a:pt x="3361310" y="2628899"/>
                  </a:lnTo>
                  <a:lnTo>
                    <a:pt x="3339225" y="2666999"/>
                  </a:lnTo>
                  <a:lnTo>
                    <a:pt x="3316173" y="2705099"/>
                  </a:lnTo>
                  <a:lnTo>
                    <a:pt x="3292172" y="2743199"/>
                  </a:lnTo>
                  <a:lnTo>
                    <a:pt x="3267236" y="2781299"/>
                  </a:lnTo>
                  <a:lnTo>
                    <a:pt x="3241383" y="2819399"/>
                  </a:lnTo>
                  <a:lnTo>
                    <a:pt x="3214628" y="2857499"/>
                  </a:lnTo>
                  <a:lnTo>
                    <a:pt x="3186988" y="2895599"/>
                  </a:lnTo>
                  <a:lnTo>
                    <a:pt x="3158479" y="2933699"/>
                  </a:lnTo>
                  <a:lnTo>
                    <a:pt x="3129117" y="2959099"/>
                  </a:lnTo>
                  <a:lnTo>
                    <a:pt x="3098918" y="2997199"/>
                  </a:lnTo>
                  <a:lnTo>
                    <a:pt x="3067899" y="3035299"/>
                  </a:lnTo>
                  <a:lnTo>
                    <a:pt x="3036076" y="3060699"/>
                  </a:lnTo>
                  <a:lnTo>
                    <a:pt x="3025205" y="3073399"/>
                  </a:lnTo>
                  <a:close/>
                </a:path>
                <a:path w="3576320" h="3568700">
                  <a:moveTo>
                    <a:pt x="2026572" y="3555999"/>
                  </a:moveTo>
                  <a:lnTo>
                    <a:pt x="1549175" y="3555999"/>
                  </a:lnTo>
                  <a:lnTo>
                    <a:pt x="1502518" y="3543299"/>
                  </a:lnTo>
                  <a:lnTo>
                    <a:pt x="2073229" y="3543299"/>
                  </a:lnTo>
                  <a:lnTo>
                    <a:pt x="2026572" y="3555999"/>
                  </a:lnTo>
                  <a:close/>
                </a:path>
                <a:path w="3576320" h="3568700">
                  <a:moveTo>
                    <a:pt x="1932127" y="3568699"/>
                  </a:moveTo>
                  <a:lnTo>
                    <a:pt x="1643621" y="3568699"/>
                  </a:lnTo>
                  <a:lnTo>
                    <a:pt x="1596215" y="3555999"/>
                  </a:lnTo>
                  <a:lnTo>
                    <a:pt x="1979532" y="3555999"/>
                  </a:lnTo>
                  <a:lnTo>
                    <a:pt x="1932127" y="3568699"/>
                  </a:lnTo>
                  <a:close/>
                </a:path>
              </a:pathLst>
            </a:custGeom>
            <a:solidFill>
              <a:srgbClr val="C73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39341" y="689500"/>
            <a:ext cx="8214995" cy="20840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8084"/>
              </a:lnSpc>
              <a:spcBef>
                <a:spcPts val="130"/>
              </a:spcBef>
            </a:pPr>
            <a:r>
              <a:rPr sz="7300" spc="1000">
                <a:solidFill>
                  <a:srgbClr val="ED340C"/>
                </a:solidFill>
              </a:rPr>
              <a:t>If</a:t>
            </a:r>
            <a:r>
              <a:rPr sz="7300" spc="-1390">
                <a:solidFill>
                  <a:srgbClr val="ED340C"/>
                </a:solidFill>
              </a:rPr>
              <a:t> </a:t>
            </a:r>
            <a:r>
              <a:rPr sz="7300" spc="-380">
                <a:solidFill>
                  <a:srgbClr val="ED340C"/>
                </a:solidFill>
              </a:rPr>
              <a:t>you </a:t>
            </a:r>
            <a:r>
              <a:rPr sz="7300" spc="-425">
                <a:solidFill>
                  <a:srgbClr val="ED340C"/>
                </a:solidFill>
              </a:rPr>
              <a:t>do </a:t>
            </a:r>
            <a:r>
              <a:rPr sz="7300" spc="-125">
                <a:solidFill>
                  <a:srgbClr val="ED340C"/>
                </a:solidFill>
              </a:rPr>
              <a:t>all </a:t>
            </a:r>
            <a:r>
              <a:rPr sz="7300" spc="250">
                <a:solidFill>
                  <a:srgbClr val="ED340C"/>
                </a:solidFill>
              </a:rPr>
              <a:t>that</a:t>
            </a:r>
            <a:endParaRPr sz="7300"/>
          </a:p>
          <a:p>
            <a:pPr marL="12700">
              <a:lnSpc>
                <a:spcPts val="8084"/>
              </a:lnSpc>
            </a:pPr>
            <a:r>
              <a:rPr sz="7300" spc="625">
                <a:solidFill>
                  <a:srgbClr val="ED340C"/>
                </a:solidFill>
              </a:rPr>
              <a:t>I</a:t>
            </a:r>
            <a:r>
              <a:rPr sz="7300" spc="-585">
                <a:solidFill>
                  <a:srgbClr val="ED340C"/>
                </a:solidFill>
              </a:rPr>
              <a:t> </a:t>
            </a:r>
            <a:r>
              <a:rPr sz="7300" spc="-140">
                <a:solidFill>
                  <a:srgbClr val="ED340C"/>
                </a:solidFill>
              </a:rPr>
              <a:t>will</a:t>
            </a:r>
            <a:r>
              <a:rPr sz="7300" spc="-585">
                <a:solidFill>
                  <a:srgbClr val="ED340C"/>
                </a:solidFill>
              </a:rPr>
              <a:t> </a:t>
            </a:r>
            <a:r>
              <a:rPr sz="7300" spc="60">
                <a:solidFill>
                  <a:srgbClr val="ED340C"/>
                </a:solidFill>
              </a:rPr>
              <a:t>not</a:t>
            </a:r>
            <a:r>
              <a:rPr sz="7300" spc="-585">
                <a:solidFill>
                  <a:srgbClr val="ED340C"/>
                </a:solidFill>
              </a:rPr>
              <a:t> </a:t>
            </a:r>
            <a:r>
              <a:rPr sz="7300" spc="-545">
                <a:solidFill>
                  <a:srgbClr val="ED340C"/>
                </a:solidFill>
              </a:rPr>
              <a:t>come</a:t>
            </a:r>
            <a:r>
              <a:rPr sz="7300" spc="-585">
                <a:solidFill>
                  <a:srgbClr val="ED340C"/>
                </a:solidFill>
              </a:rPr>
              <a:t> </a:t>
            </a:r>
            <a:r>
              <a:rPr sz="7300" spc="315">
                <a:solidFill>
                  <a:srgbClr val="ED340C"/>
                </a:solidFill>
              </a:rPr>
              <a:t>to</a:t>
            </a:r>
            <a:r>
              <a:rPr sz="7300" spc="-585">
                <a:solidFill>
                  <a:srgbClr val="ED340C"/>
                </a:solidFill>
              </a:rPr>
              <a:t> </a:t>
            </a:r>
            <a:r>
              <a:rPr sz="7300" spc="-75">
                <a:solidFill>
                  <a:srgbClr val="ED340C"/>
                </a:solidFill>
              </a:rPr>
              <a:t>visit</a:t>
            </a:r>
            <a:endParaRPr sz="7300"/>
          </a:p>
        </p:txBody>
      </p:sp>
      <p:sp>
        <p:nvSpPr>
          <p:cNvPr id="31" name="object 31"/>
          <p:cNvSpPr txBox="1"/>
          <p:nvPr/>
        </p:nvSpPr>
        <p:spPr>
          <a:xfrm>
            <a:off x="2442440" y="18519654"/>
            <a:ext cx="7605395" cy="134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0" marR="593090" algn="ctr">
              <a:lnSpc>
                <a:spcPct val="118200"/>
              </a:lnSpc>
              <a:spcBef>
                <a:spcPts val="95"/>
              </a:spcBef>
            </a:pPr>
            <a:r>
              <a:rPr sz="2450" b="1" spc="60">
                <a:solidFill>
                  <a:srgbClr val="FFFFFF"/>
                </a:solidFill>
                <a:latin typeface="Times New Roman"/>
                <a:cs typeface="Times New Roman"/>
              </a:rPr>
              <a:t>MANUELA </a:t>
            </a:r>
            <a:r>
              <a:rPr sz="2450" b="1" spc="10">
                <a:solidFill>
                  <a:srgbClr val="FFFFFF"/>
                </a:solidFill>
                <a:latin typeface="Times New Roman"/>
                <a:cs typeface="Times New Roman"/>
              </a:rPr>
              <a:t>MOLINA </a:t>
            </a:r>
            <a:r>
              <a:rPr sz="2450" b="1" spc="-4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450" b="1" spc="-2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50" b="1" spc="-45">
                <a:solidFill>
                  <a:srgbClr val="FFFFFF"/>
                </a:solidFill>
                <a:latin typeface="Times New Roman"/>
                <a:cs typeface="Times New Roman"/>
              </a:rPr>
              <a:t>@MINDHEART.KIDS  </a:t>
            </a:r>
            <a:r>
              <a:rPr sz="2450" b="1" spc="40">
                <a:solidFill>
                  <a:srgbClr val="FFFFFF"/>
                </a:solidFill>
                <a:latin typeface="Times New Roman"/>
                <a:cs typeface="Times New Roman"/>
                <a:hlinkClick r:id="rId5"/>
              </a:rPr>
              <a:t>WWW.MINDHEART.CO</a:t>
            </a:r>
            <a:endParaRPr sz="2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450" spc="-210">
                <a:solidFill>
                  <a:srgbClr val="FFFFFF"/>
                </a:solidFill>
                <a:latin typeface="Arial"/>
                <a:cs typeface="Arial"/>
              </a:rPr>
              <a:t>CC </a:t>
            </a:r>
            <a:r>
              <a:rPr sz="2450" spc="-20">
                <a:solidFill>
                  <a:srgbClr val="FFFFFF"/>
                </a:solidFill>
                <a:latin typeface="Arial"/>
                <a:cs typeface="Arial"/>
              </a:rPr>
              <a:t>BY-NC-SA </a:t>
            </a:r>
            <a:r>
              <a:rPr sz="2450">
                <a:solidFill>
                  <a:srgbClr val="FFFFFF"/>
                </a:solidFill>
                <a:latin typeface="Arial"/>
                <a:cs typeface="Arial"/>
              </a:rPr>
              <a:t>4.0 </a:t>
            </a:r>
            <a:r>
              <a:rPr sz="2450" spc="65">
                <a:solidFill>
                  <a:srgbClr val="FFFFFF"/>
                </a:solidFill>
                <a:latin typeface="Arial"/>
                <a:cs typeface="Arial"/>
              </a:rPr>
              <a:t>INTERNATIONAL</a:t>
            </a:r>
            <a:r>
              <a:rPr sz="2450" spc="-5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50" spc="-50">
                <a:solidFill>
                  <a:srgbClr val="FFFFFF"/>
                </a:solidFill>
                <a:latin typeface="Arial"/>
                <a:cs typeface="Arial"/>
              </a:rPr>
              <a:t>PUBLIC </a:t>
            </a:r>
            <a:r>
              <a:rPr sz="2450" spc="-105">
                <a:solidFill>
                  <a:srgbClr val="FFFFFF"/>
                </a:solidFill>
                <a:latin typeface="Arial"/>
                <a:cs typeface="Arial"/>
              </a:rPr>
              <a:t>LICENSE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3690" y="2684646"/>
            <a:ext cx="10594975" cy="8081645"/>
            <a:chOff x="1603690" y="2684646"/>
            <a:chExt cx="10594975" cy="8081645"/>
          </a:xfrm>
        </p:grpSpPr>
        <p:sp>
          <p:nvSpPr>
            <p:cNvPr id="3" name="object 3"/>
            <p:cNvSpPr/>
            <p:nvPr/>
          </p:nvSpPr>
          <p:spPr>
            <a:xfrm>
              <a:off x="8617458" y="3786408"/>
              <a:ext cx="3542029" cy="4654550"/>
            </a:xfrm>
            <a:custGeom>
              <a:avLst/>
              <a:gdLst/>
              <a:ahLst/>
              <a:cxnLst/>
              <a:rect l="l" t="t" r="r" b="b"/>
              <a:pathLst>
                <a:path w="3542029" h="4654550">
                  <a:moveTo>
                    <a:pt x="3541771" y="4654096"/>
                  </a:moveTo>
                  <a:lnTo>
                    <a:pt x="0" y="4654096"/>
                  </a:lnTo>
                  <a:lnTo>
                    <a:pt x="0" y="0"/>
                  </a:lnTo>
                  <a:lnTo>
                    <a:pt x="3541771" y="0"/>
                  </a:lnTo>
                  <a:lnTo>
                    <a:pt x="3541771" y="4654096"/>
                  </a:lnTo>
                  <a:close/>
                </a:path>
              </a:pathLst>
            </a:custGeom>
            <a:solidFill>
              <a:srgbClr val="5C83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17458" y="8440505"/>
              <a:ext cx="3444875" cy="389890"/>
            </a:xfrm>
            <a:custGeom>
              <a:avLst/>
              <a:gdLst/>
              <a:ahLst/>
              <a:cxnLst/>
              <a:rect l="l" t="t" r="r" b="b"/>
              <a:pathLst>
                <a:path w="3444875" h="389890">
                  <a:moveTo>
                    <a:pt x="3444426" y="389424"/>
                  </a:moveTo>
                  <a:lnTo>
                    <a:pt x="0" y="389424"/>
                  </a:lnTo>
                  <a:lnTo>
                    <a:pt x="0" y="0"/>
                  </a:lnTo>
                  <a:lnTo>
                    <a:pt x="3444426" y="0"/>
                  </a:lnTo>
                  <a:lnTo>
                    <a:pt x="3444426" y="389424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78113" y="3747058"/>
              <a:ext cx="3620770" cy="5122545"/>
            </a:xfrm>
            <a:custGeom>
              <a:avLst/>
              <a:gdLst/>
              <a:ahLst/>
              <a:cxnLst/>
              <a:rect l="l" t="t" r="r" b="b"/>
              <a:pathLst>
                <a:path w="3620770" h="5122545">
                  <a:moveTo>
                    <a:pt x="2880918" y="896188"/>
                  </a:moveTo>
                  <a:lnTo>
                    <a:pt x="2877794" y="880986"/>
                  </a:lnTo>
                  <a:lnTo>
                    <a:pt x="2869311" y="868464"/>
                  </a:lnTo>
                  <a:lnTo>
                    <a:pt x="2856801" y="859955"/>
                  </a:lnTo>
                  <a:lnTo>
                    <a:pt x="2841574" y="856818"/>
                  </a:lnTo>
                  <a:lnTo>
                    <a:pt x="2802242" y="856818"/>
                  </a:lnTo>
                  <a:lnTo>
                    <a:pt x="2802242" y="935545"/>
                  </a:lnTo>
                  <a:lnTo>
                    <a:pt x="2802242" y="1207312"/>
                  </a:lnTo>
                  <a:lnTo>
                    <a:pt x="1129538" y="1207312"/>
                  </a:lnTo>
                  <a:lnTo>
                    <a:pt x="1129538" y="935545"/>
                  </a:lnTo>
                  <a:lnTo>
                    <a:pt x="2802242" y="935545"/>
                  </a:lnTo>
                  <a:lnTo>
                    <a:pt x="2802242" y="856818"/>
                  </a:lnTo>
                  <a:lnTo>
                    <a:pt x="1090206" y="856818"/>
                  </a:lnTo>
                  <a:lnTo>
                    <a:pt x="1075029" y="859955"/>
                  </a:lnTo>
                  <a:lnTo>
                    <a:pt x="1062507" y="868464"/>
                  </a:lnTo>
                  <a:lnTo>
                    <a:pt x="1054011" y="880986"/>
                  </a:lnTo>
                  <a:lnTo>
                    <a:pt x="1050874" y="896188"/>
                  </a:lnTo>
                  <a:lnTo>
                    <a:pt x="1050874" y="1246682"/>
                  </a:lnTo>
                  <a:lnTo>
                    <a:pt x="1054011" y="1261910"/>
                  </a:lnTo>
                  <a:lnTo>
                    <a:pt x="1062507" y="1274432"/>
                  </a:lnTo>
                  <a:lnTo>
                    <a:pt x="1075029" y="1282915"/>
                  </a:lnTo>
                  <a:lnTo>
                    <a:pt x="1090206" y="1286040"/>
                  </a:lnTo>
                  <a:lnTo>
                    <a:pt x="2841574" y="1286040"/>
                  </a:lnTo>
                  <a:lnTo>
                    <a:pt x="2844508" y="1284782"/>
                  </a:lnTo>
                  <a:lnTo>
                    <a:pt x="2857627" y="1279131"/>
                  </a:lnTo>
                  <a:lnTo>
                    <a:pt x="2868625" y="1275257"/>
                  </a:lnTo>
                  <a:lnTo>
                    <a:pt x="2869082" y="1274191"/>
                  </a:lnTo>
                  <a:lnTo>
                    <a:pt x="2870136" y="1273733"/>
                  </a:lnTo>
                  <a:lnTo>
                    <a:pt x="2874010" y="1262735"/>
                  </a:lnTo>
                  <a:lnTo>
                    <a:pt x="2880918" y="1246682"/>
                  </a:lnTo>
                  <a:lnTo>
                    <a:pt x="2880918" y="1207312"/>
                  </a:lnTo>
                  <a:lnTo>
                    <a:pt x="2880918" y="935545"/>
                  </a:lnTo>
                  <a:lnTo>
                    <a:pt x="2880918" y="896188"/>
                  </a:lnTo>
                  <a:close/>
                </a:path>
                <a:path w="3620770" h="5122545">
                  <a:moveTo>
                    <a:pt x="3620452" y="39370"/>
                  </a:moveTo>
                  <a:lnTo>
                    <a:pt x="3617315" y="24193"/>
                  </a:lnTo>
                  <a:lnTo>
                    <a:pt x="3608819" y="11671"/>
                  </a:lnTo>
                  <a:lnTo>
                    <a:pt x="3596284" y="3136"/>
                  </a:lnTo>
                  <a:lnTo>
                    <a:pt x="3581108" y="0"/>
                  </a:lnTo>
                  <a:lnTo>
                    <a:pt x="3541814" y="0"/>
                  </a:lnTo>
                  <a:lnTo>
                    <a:pt x="3541814" y="4693463"/>
                  </a:lnTo>
                  <a:lnTo>
                    <a:pt x="3523107" y="4693463"/>
                  </a:lnTo>
                  <a:lnTo>
                    <a:pt x="3541801" y="4693450"/>
                  </a:lnTo>
                  <a:lnTo>
                    <a:pt x="3541776" y="4654093"/>
                  </a:lnTo>
                  <a:lnTo>
                    <a:pt x="3483762" y="4654093"/>
                  </a:lnTo>
                  <a:lnTo>
                    <a:pt x="3444430" y="4654093"/>
                  </a:lnTo>
                  <a:lnTo>
                    <a:pt x="3444430" y="4732820"/>
                  </a:lnTo>
                  <a:lnTo>
                    <a:pt x="3444430" y="5043513"/>
                  </a:lnTo>
                  <a:lnTo>
                    <a:pt x="78676" y="5043513"/>
                  </a:lnTo>
                  <a:lnTo>
                    <a:pt x="78676" y="4732820"/>
                  </a:lnTo>
                  <a:lnTo>
                    <a:pt x="3444430" y="4732820"/>
                  </a:lnTo>
                  <a:lnTo>
                    <a:pt x="3444430" y="4654093"/>
                  </a:lnTo>
                  <a:lnTo>
                    <a:pt x="422541" y="4654093"/>
                  </a:lnTo>
                  <a:lnTo>
                    <a:pt x="422541" y="78765"/>
                  </a:lnTo>
                  <a:lnTo>
                    <a:pt x="3541776" y="78765"/>
                  </a:lnTo>
                  <a:lnTo>
                    <a:pt x="3541801" y="4693450"/>
                  </a:lnTo>
                  <a:lnTo>
                    <a:pt x="3541814" y="0"/>
                  </a:lnTo>
                  <a:lnTo>
                    <a:pt x="446024" y="0"/>
                  </a:lnTo>
                  <a:lnTo>
                    <a:pt x="343865" y="25"/>
                  </a:lnTo>
                  <a:lnTo>
                    <a:pt x="343865" y="78765"/>
                  </a:lnTo>
                  <a:lnTo>
                    <a:pt x="343865" y="4654093"/>
                  </a:lnTo>
                  <a:lnTo>
                    <a:pt x="78676" y="4654093"/>
                  </a:lnTo>
                  <a:lnTo>
                    <a:pt x="78676" y="78765"/>
                  </a:lnTo>
                  <a:lnTo>
                    <a:pt x="343865" y="78765"/>
                  </a:lnTo>
                  <a:lnTo>
                    <a:pt x="343865" y="25"/>
                  </a:lnTo>
                  <a:lnTo>
                    <a:pt x="39331" y="50"/>
                  </a:lnTo>
                  <a:lnTo>
                    <a:pt x="3149" y="24168"/>
                  </a:lnTo>
                  <a:lnTo>
                    <a:pt x="12" y="39370"/>
                  </a:lnTo>
                  <a:lnTo>
                    <a:pt x="12" y="4693336"/>
                  </a:lnTo>
                  <a:lnTo>
                    <a:pt x="0" y="5082883"/>
                  </a:lnTo>
                  <a:lnTo>
                    <a:pt x="3136" y="5098110"/>
                  </a:lnTo>
                  <a:lnTo>
                    <a:pt x="10426" y="5108867"/>
                  </a:lnTo>
                  <a:lnTo>
                    <a:pt x="10807" y="5109934"/>
                  </a:lnTo>
                  <a:lnTo>
                    <a:pt x="11303" y="5110150"/>
                  </a:lnTo>
                  <a:lnTo>
                    <a:pt x="11633" y="5110632"/>
                  </a:lnTo>
                  <a:lnTo>
                    <a:pt x="24155" y="5119116"/>
                  </a:lnTo>
                  <a:lnTo>
                    <a:pt x="39331" y="5122240"/>
                  </a:lnTo>
                  <a:lnTo>
                    <a:pt x="3483762" y="5122240"/>
                  </a:lnTo>
                  <a:lnTo>
                    <a:pt x="3581108" y="5122240"/>
                  </a:lnTo>
                  <a:lnTo>
                    <a:pt x="3609670" y="5109934"/>
                  </a:lnTo>
                  <a:lnTo>
                    <a:pt x="3619182" y="5082883"/>
                  </a:lnTo>
                  <a:lnTo>
                    <a:pt x="3609670" y="5055819"/>
                  </a:lnTo>
                  <a:lnTo>
                    <a:pt x="3581108" y="5043513"/>
                  </a:lnTo>
                  <a:lnTo>
                    <a:pt x="3523107" y="5043513"/>
                  </a:lnTo>
                  <a:lnTo>
                    <a:pt x="3523107" y="4732820"/>
                  </a:lnTo>
                  <a:lnTo>
                    <a:pt x="3581108" y="4732731"/>
                  </a:lnTo>
                  <a:lnTo>
                    <a:pt x="3584067" y="4731461"/>
                  </a:lnTo>
                  <a:lnTo>
                    <a:pt x="3597745" y="4725606"/>
                  </a:lnTo>
                  <a:lnTo>
                    <a:pt x="3608159" y="4721936"/>
                  </a:lnTo>
                  <a:lnTo>
                    <a:pt x="3608578" y="4720958"/>
                  </a:lnTo>
                  <a:lnTo>
                    <a:pt x="3609670" y="4720488"/>
                  </a:lnTo>
                  <a:lnTo>
                    <a:pt x="3613696" y="4709033"/>
                  </a:lnTo>
                  <a:lnTo>
                    <a:pt x="3620401" y="4693463"/>
                  </a:lnTo>
                  <a:lnTo>
                    <a:pt x="3620452" y="4654093"/>
                  </a:lnTo>
                  <a:lnTo>
                    <a:pt x="3620452" y="78765"/>
                  </a:lnTo>
                  <a:lnTo>
                    <a:pt x="3620452" y="39395"/>
                  </a:lnTo>
                  <a:close/>
                </a:path>
              </a:pathLst>
            </a:custGeom>
            <a:solidFill>
              <a:srgbClr val="201B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21630" y="5388227"/>
              <a:ext cx="983333" cy="1072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3690" y="2684646"/>
              <a:ext cx="7419696" cy="80812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94848" y="5428285"/>
              <a:ext cx="5041900" cy="1704339"/>
            </a:xfrm>
            <a:custGeom>
              <a:avLst/>
              <a:gdLst/>
              <a:ahLst/>
              <a:cxnLst/>
              <a:rect l="l" t="t" r="r" b="b"/>
              <a:pathLst>
                <a:path w="5041900" h="1704340">
                  <a:moveTo>
                    <a:pt x="3436505" y="12700"/>
                  </a:moveTo>
                  <a:lnTo>
                    <a:pt x="1643457" y="12700"/>
                  </a:lnTo>
                  <a:lnTo>
                    <a:pt x="1703363" y="0"/>
                  </a:lnTo>
                  <a:lnTo>
                    <a:pt x="3376597" y="0"/>
                  </a:lnTo>
                  <a:lnTo>
                    <a:pt x="3436505" y="12700"/>
                  </a:lnTo>
                  <a:close/>
                </a:path>
                <a:path w="5041900" h="1704340">
                  <a:moveTo>
                    <a:pt x="3821500" y="25400"/>
                  </a:moveTo>
                  <a:lnTo>
                    <a:pt x="1258482" y="25400"/>
                  </a:lnTo>
                  <a:lnTo>
                    <a:pt x="1307701" y="12700"/>
                  </a:lnTo>
                  <a:lnTo>
                    <a:pt x="3772277" y="12700"/>
                  </a:lnTo>
                  <a:lnTo>
                    <a:pt x="3821500" y="25400"/>
                  </a:lnTo>
                  <a:close/>
                </a:path>
                <a:path w="5041900" h="1704340">
                  <a:moveTo>
                    <a:pt x="3997312" y="38100"/>
                  </a:moveTo>
                  <a:lnTo>
                    <a:pt x="1082679" y="38100"/>
                  </a:lnTo>
                  <a:lnTo>
                    <a:pt x="1147257" y="25400"/>
                  </a:lnTo>
                  <a:lnTo>
                    <a:pt x="3932732" y="25400"/>
                  </a:lnTo>
                  <a:lnTo>
                    <a:pt x="3997312" y="38100"/>
                  </a:lnTo>
                  <a:close/>
                </a:path>
                <a:path w="5041900" h="1704340">
                  <a:moveTo>
                    <a:pt x="4187865" y="63500"/>
                  </a:moveTo>
                  <a:lnTo>
                    <a:pt x="892122" y="63500"/>
                  </a:lnTo>
                  <a:lnTo>
                    <a:pt x="1018478" y="38100"/>
                  </a:lnTo>
                  <a:lnTo>
                    <a:pt x="4061512" y="38100"/>
                  </a:lnTo>
                  <a:lnTo>
                    <a:pt x="4187865" y="63500"/>
                  </a:lnTo>
                  <a:close/>
                </a:path>
                <a:path w="5041900" h="1704340">
                  <a:moveTo>
                    <a:pt x="209134" y="609600"/>
                  </a:moveTo>
                  <a:lnTo>
                    <a:pt x="101980" y="609600"/>
                  </a:lnTo>
                  <a:lnTo>
                    <a:pt x="99321" y="571500"/>
                  </a:lnTo>
                  <a:lnTo>
                    <a:pt x="101966" y="469900"/>
                  </a:lnTo>
                  <a:lnTo>
                    <a:pt x="125850" y="368300"/>
                  </a:lnTo>
                  <a:lnTo>
                    <a:pt x="186905" y="279400"/>
                  </a:lnTo>
                  <a:lnTo>
                    <a:pt x="228353" y="254000"/>
                  </a:lnTo>
                  <a:lnTo>
                    <a:pt x="286786" y="228600"/>
                  </a:lnTo>
                  <a:lnTo>
                    <a:pt x="360383" y="203200"/>
                  </a:lnTo>
                  <a:lnTo>
                    <a:pt x="402299" y="177800"/>
                  </a:lnTo>
                  <a:lnTo>
                    <a:pt x="447324" y="165100"/>
                  </a:lnTo>
                  <a:lnTo>
                    <a:pt x="495229" y="152400"/>
                  </a:lnTo>
                  <a:lnTo>
                    <a:pt x="545788" y="139700"/>
                  </a:lnTo>
                  <a:lnTo>
                    <a:pt x="598773" y="127000"/>
                  </a:lnTo>
                  <a:lnTo>
                    <a:pt x="653956" y="101600"/>
                  </a:lnTo>
                  <a:lnTo>
                    <a:pt x="830421" y="63500"/>
                  </a:lnTo>
                  <a:lnTo>
                    <a:pt x="4249564" y="63500"/>
                  </a:lnTo>
                  <a:lnTo>
                    <a:pt x="4426017" y="101600"/>
                  </a:lnTo>
                  <a:lnTo>
                    <a:pt x="4453606" y="114300"/>
                  </a:lnTo>
                  <a:lnTo>
                    <a:pt x="1077848" y="114300"/>
                  </a:lnTo>
                  <a:lnTo>
                    <a:pt x="1054613" y="127000"/>
                  </a:lnTo>
                  <a:lnTo>
                    <a:pt x="958177" y="127000"/>
                  </a:lnTo>
                  <a:lnTo>
                    <a:pt x="912948" y="139700"/>
                  </a:lnTo>
                  <a:lnTo>
                    <a:pt x="859090" y="152400"/>
                  </a:lnTo>
                  <a:lnTo>
                    <a:pt x="795351" y="165100"/>
                  </a:lnTo>
                  <a:lnTo>
                    <a:pt x="720480" y="177800"/>
                  </a:lnTo>
                  <a:lnTo>
                    <a:pt x="633225" y="203200"/>
                  </a:lnTo>
                  <a:lnTo>
                    <a:pt x="532333" y="228600"/>
                  </a:lnTo>
                  <a:lnTo>
                    <a:pt x="304326" y="292100"/>
                  </a:lnTo>
                  <a:lnTo>
                    <a:pt x="194702" y="342900"/>
                  </a:lnTo>
                  <a:lnTo>
                    <a:pt x="173200" y="406400"/>
                  </a:lnTo>
                  <a:lnTo>
                    <a:pt x="209562" y="495300"/>
                  </a:lnTo>
                  <a:lnTo>
                    <a:pt x="208498" y="533400"/>
                  </a:lnTo>
                  <a:lnTo>
                    <a:pt x="209134" y="609600"/>
                  </a:lnTo>
                  <a:close/>
                </a:path>
                <a:path w="5041900" h="1704340">
                  <a:moveTo>
                    <a:pt x="3464721" y="127000"/>
                  </a:moveTo>
                  <a:lnTo>
                    <a:pt x="1615267" y="127000"/>
                  </a:lnTo>
                  <a:lnTo>
                    <a:pt x="1546806" y="114300"/>
                  </a:lnTo>
                  <a:lnTo>
                    <a:pt x="3533182" y="114300"/>
                  </a:lnTo>
                  <a:lnTo>
                    <a:pt x="3464721" y="127000"/>
                  </a:lnTo>
                  <a:close/>
                </a:path>
                <a:path w="5041900" h="1704340">
                  <a:moveTo>
                    <a:pt x="4690927" y="1625600"/>
                  </a:moveTo>
                  <a:lnTo>
                    <a:pt x="4074862" y="1625600"/>
                  </a:lnTo>
                  <a:lnTo>
                    <a:pt x="4134896" y="1612900"/>
                  </a:lnTo>
                  <a:lnTo>
                    <a:pt x="4193094" y="1612900"/>
                  </a:lnTo>
                  <a:lnTo>
                    <a:pt x="4248800" y="1600200"/>
                  </a:lnTo>
                  <a:lnTo>
                    <a:pt x="4350096" y="1600200"/>
                  </a:lnTo>
                  <a:lnTo>
                    <a:pt x="4394371" y="1587500"/>
                  </a:lnTo>
                  <a:lnTo>
                    <a:pt x="4433519" y="1587500"/>
                  </a:lnTo>
                  <a:lnTo>
                    <a:pt x="4466882" y="1574800"/>
                  </a:lnTo>
                  <a:lnTo>
                    <a:pt x="4493801" y="1574800"/>
                  </a:lnTo>
                  <a:lnTo>
                    <a:pt x="4513618" y="1562100"/>
                  </a:lnTo>
                  <a:lnTo>
                    <a:pt x="4537249" y="1549400"/>
                  </a:lnTo>
                  <a:lnTo>
                    <a:pt x="4563292" y="1549400"/>
                  </a:lnTo>
                  <a:lnTo>
                    <a:pt x="4591145" y="1536700"/>
                  </a:lnTo>
                  <a:lnTo>
                    <a:pt x="4649864" y="1511300"/>
                  </a:lnTo>
                  <a:lnTo>
                    <a:pt x="4679524" y="1485900"/>
                  </a:lnTo>
                  <a:lnTo>
                    <a:pt x="4708580" y="1473200"/>
                  </a:lnTo>
                  <a:lnTo>
                    <a:pt x="4736429" y="1435100"/>
                  </a:lnTo>
                  <a:lnTo>
                    <a:pt x="4762468" y="1397000"/>
                  </a:lnTo>
                  <a:lnTo>
                    <a:pt x="4786092" y="1346200"/>
                  </a:lnTo>
                  <a:lnTo>
                    <a:pt x="4806700" y="1282700"/>
                  </a:lnTo>
                  <a:lnTo>
                    <a:pt x="4823688" y="1206500"/>
                  </a:lnTo>
                  <a:lnTo>
                    <a:pt x="4836452" y="1130300"/>
                  </a:lnTo>
                  <a:lnTo>
                    <a:pt x="4862485" y="889000"/>
                  </a:lnTo>
                  <a:lnTo>
                    <a:pt x="4874699" y="749300"/>
                  </a:lnTo>
                  <a:lnTo>
                    <a:pt x="4876276" y="635000"/>
                  </a:lnTo>
                  <a:lnTo>
                    <a:pt x="4870399" y="495300"/>
                  </a:lnTo>
                  <a:lnTo>
                    <a:pt x="4875708" y="469900"/>
                  </a:lnTo>
                  <a:lnTo>
                    <a:pt x="4857657" y="406400"/>
                  </a:lnTo>
                  <a:lnTo>
                    <a:pt x="4765278" y="317500"/>
                  </a:lnTo>
                  <a:lnTo>
                    <a:pt x="4547603" y="228600"/>
                  </a:lnTo>
                  <a:lnTo>
                    <a:pt x="4446701" y="203200"/>
                  </a:lnTo>
                  <a:lnTo>
                    <a:pt x="4359436" y="177800"/>
                  </a:lnTo>
                  <a:lnTo>
                    <a:pt x="4284559" y="165100"/>
                  </a:lnTo>
                  <a:lnTo>
                    <a:pt x="4220816" y="152400"/>
                  </a:lnTo>
                  <a:lnTo>
                    <a:pt x="4166957" y="139700"/>
                  </a:lnTo>
                  <a:lnTo>
                    <a:pt x="4121730" y="127000"/>
                  </a:lnTo>
                  <a:lnTo>
                    <a:pt x="4025331" y="127000"/>
                  </a:lnTo>
                  <a:lnTo>
                    <a:pt x="4002120" y="114300"/>
                  </a:lnTo>
                  <a:lnTo>
                    <a:pt x="4453606" y="114300"/>
                  </a:lnTo>
                  <a:lnTo>
                    <a:pt x="4481196" y="127000"/>
                  </a:lnTo>
                  <a:lnTo>
                    <a:pt x="4534177" y="139700"/>
                  </a:lnTo>
                  <a:lnTo>
                    <a:pt x="4584733" y="152400"/>
                  </a:lnTo>
                  <a:lnTo>
                    <a:pt x="4632636" y="165100"/>
                  </a:lnTo>
                  <a:lnTo>
                    <a:pt x="4677659" y="177800"/>
                  </a:lnTo>
                  <a:lnTo>
                    <a:pt x="4719575" y="203200"/>
                  </a:lnTo>
                  <a:lnTo>
                    <a:pt x="4758156" y="215900"/>
                  </a:lnTo>
                  <a:lnTo>
                    <a:pt x="4824403" y="241300"/>
                  </a:lnTo>
                  <a:lnTo>
                    <a:pt x="4874584" y="266700"/>
                  </a:lnTo>
                  <a:lnTo>
                    <a:pt x="4958095" y="330200"/>
                  </a:lnTo>
                  <a:lnTo>
                    <a:pt x="4988613" y="381000"/>
                  </a:lnTo>
                  <a:lnTo>
                    <a:pt x="4992600" y="469900"/>
                  </a:lnTo>
                  <a:lnTo>
                    <a:pt x="4978019" y="609600"/>
                  </a:lnTo>
                  <a:lnTo>
                    <a:pt x="5079290" y="609600"/>
                  </a:lnTo>
                  <a:lnTo>
                    <a:pt x="5068646" y="800100"/>
                  </a:lnTo>
                  <a:lnTo>
                    <a:pt x="4955349" y="850900"/>
                  </a:lnTo>
                  <a:lnTo>
                    <a:pt x="4952341" y="927100"/>
                  </a:lnTo>
                  <a:lnTo>
                    <a:pt x="4935531" y="1092200"/>
                  </a:lnTo>
                  <a:lnTo>
                    <a:pt x="4893241" y="1320800"/>
                  </a:lnTo>
                  <a:lnTo>
                    <a:pt x="4813795" y="1536700"/>
                  </a:lnTo>
                  <a:lnTo>
                    <a:pt x="4778690" y="1574800"/>
                  </a:lnTo>
                  <a:lnTo>
                    <a:pt x="4753809" y="1600200"/>
                  </a:lnTo>
                  <a:lnTo>
                    <a:pt x="4724452" y="1612900"/>
                  </a:lnTo>
                  <a:lnTo>
                    <a:pt x="4690927" y="1625600"/>
                  </a:lnTo>
                  <a:close/>
                </a:path>
                <a:path w="5041900" h="1704340">
                  <a:moveTo>
                    <a:pt x="3272826" y="139700"/>
                  </a:moveTo>
                  <a:lnTo>
                    <a:pt x="1807161" y="139700"/>
                  </a:lnTo>
                  <a:lnTo>
                    <a:pt x="1746825" y="127000"/>
                  </a:lnTo>
                  <a:lnTo>
                    <a:pt x="3333162" y="127000"/>
                  </a:lnTo>
                  <a:lnTo>
                    <a:pt x="3272826" y="139700"/>
                  </a:lnTo>
                  <a:close/>
                </a:path>
                <a:path w="5041900" h="1704340">
                  <a:moveTo>
                    <a:pt x="1805972" y="1625600"/>
                  </a:moveTo>
                  <a:lnTo>
                    <a:pt x="1421450" y="1625600"/>
                  </a:lnTo>
                  <a:lnTo>
                    <a:pt x="1472463" y="1612900"/>
                  </a:lnTo>
                  <a:lnTo>
                    <a:pt x="1644034" y="1600200"/>
                  </a:lnTo>
                  <a:lnTo>
                    <a:pt x="1740750" y="1574800"/>
                  </a:lnTo>
                  <a:lnTo>
                    <a:pt x="1798186" y="1524000"/>
                  </a:lnTo>
                  <a:lnTo>
                    <a:pt x="1851914" y="1447800"/>
                  </a:lnTo>
                  <a:lnTo>
                    <a:pt x="1900929" y="1358900"/>
                  </a:lnTo>
                  <a:lnTo>
                    <a:pt x="2014712" y="1181100"/>
                  </a:lnTo>
                  <a:lnTo>
                    <a:pt x="2143368" y="952500"/>
                  </a:lnTo>
                  <a:lnTo>
                    <a:pt x="2237003" y="774700"/>
                  </a:lnTo>
                  <a:lnTo>
                    <a:pt x="2281527" y="685800"/>
                  </a:lnTo>
                  <a:lnTo>
                    <a:pt x="2295774" y="609600"/>
                  </a:lnTo>
                  <a:lnTo>
                    <a:pt x="2279210" y="558800"/>
                  </a:lnTo>
                  <a:lnTo>
                    <a:pt x="2231301" y="482600"/>
                  </a:lnTo>
                  <a:lnTo>
                    <a:pt x="2206175" y="444500"/>
                  </a:lnTo>
                  <a:lnTo>
                    <a:pt x="2144955" y="368300"/>
                  </a:lnTo>
                  <a:lnTo>
                    <a:pt x="2068879" y="266700"/>
                  </a:lnTo>
                  <a:lnTo>
                    <a:pt x="1999183" y="190500"/>
                  </a:lnTo>
                  <a:lnTo>
                    <a:pt x="1949828" y="165100"/>
                  </a:lnTo>
                  <a:lnTo>
                    <a:pt x="1910043" y="152400"/>
                  </a:lnTo>
                  <a:lnTo>
                    <a:pt x="1862027" y="139700"/>
                  </a:lnTo>
                  <a:lnTo>
                    <a:pt x="3217959" y="139700"/>
                  </a:lnTo>
                  <a:lnTo>
                    <a:pt x="3169943" y="152400"/>
                  </a:lnTo>
                  <a:lnTo>
                    <a:pt x="2320877" y="152400"/>
                  </a:lnTo>
                  <a:lnTo>
                    <a:pt x="2276153" y="177800"/>
                  </a:lnTo>
                  <a:lnTo>
                    <a:pt x="2251540" y="190500"/>
                  </a:lnTo>
                  <a:lnTo>
                    <a:pt x="2242878" y="228600"/>
                  </a:lnTo>
                  <a:lnTo>
                    <a:pt x="2246003" y="254000"/>
                  </a:lnTo>
                  <a:lnTo>
                    <a:pt x="2256756" y="279400"/>
                  </a:lnTo>
                  <a:lnTo>
                    <a:pt x="2270975" y="304800"/>
                  </a:lnTo>
                  <a:lnTo>
                    <a:pt x="2291905" y="342900"/>
                  </a:lnTo>
                  <a:lnTo>
                    <a:pt x="2310679" y="368300"/>
                  </a:lnTo>
                  <a:lnTo>
                    <a:pt x="2337916" y="393700"/>
                  </a:lnTo>
                  <a:lnTo>
                    <a:pt x="2384234" y="444500"/>
                  </a:lnTo>
                  <a:lnTo>
                    <a:pt x="2875491" y="444500"/>
                  </a:lnTo>
                  <a:lnTo>
                    <a:pt x="2848597" y="482600"/>
                  </a:lnTo>
                  <a:lnTo>
                    <a:pt x="2836574" y="508000"/>
                  </a:lnTo>
                  <a:lnTo>
                    <a:pt x="2816069" y="571500"/>
                  </a:lnTo>
                  <a:lnTo>
                    <a:pt x="2812845" y="622300"/>
                  </a:lnTo>
                  <a:lnTo>
                    <a:pt x="2503445" y="622300"/>
                  </a:lnTo>
                  <a:lnTo>
                    <a:pt x="2466967" y="635000"/>
                  </a:lnTo>
                  <a:lnTo>
                    <a:pt x="2425895" y="673100"/>
                  </a:lnTo>
                  <a:lnTo>
                    <a:pt x="2384221" y="723900"/>
                  </a:lnTo>
                  <a:lnTo>
                    <a:pt x="2373453" y="749300"/>
                  </a:lnTo>
                  <a:lnTo>
                    <a:pt x="2360424" y="774700"/>
                  </a:lnTo>
                  <a:lnTo>
                    <a:pt x="2345253" y="800100"/>
                  </a:lnTo>
                  <a:lnTo>
                    <a:pt x="2328057" y="838200"/>
                  </a:lnTo>
                  <a:lnTo>
                    <a:pt x="2308953" y="876300"/>
                  </a:lnTo>
                  <a:lnTo>
                    <a:pt x="2288059" y="927100"/>
                  </a:lnTo>
                  <a:lnTo>
                    <a:pt x="2265491" y="965200"/>
                  </a:lnTo>
                  <a:lnTo>
                    <a:pt x="2241367" y="1016000"/>
                  </a:lnTo>
                  <a:lnTo>
                    <a:pt x="2215805" y="1066800"/>
                  </a:lnTo>
                  <a:lnTo>
                    <a:pt x="2188922" y="1117600"/>
                  </a:lnTo>
                  <a:lnTo>
                    <a:pt x="2160834" y="1181100"/>
                  </a:lnTo>
                  <a:lnTo>
                    <a:pt x="2131660" y="1231900"/>
                  </a:lnTo>
                  <a:lnTo>
                    <a:pt x="2101517" y="1282700"/>
                  </a:lnTo>
                  <a:lnTo>
                    <a:pt x="2070522" y="1333500"/>
                  </a:lnTo>
                  <a:lnTo>
                    <a:pt x="2038792" y="1384300"/>
                  </a:lnTo>
                  <a:lnTo>
                    <a:pt x="2006445" y="1422400"/>
                  </a:lnTo>
                  <a:lnTo>
                    <a:pt x="1973599" y="1473200"/>
                  </a:lnTo>
                  <a:lnTo>
                    <a:pt x="1873232" y="1587500"/>
                  </a:lnTo>
                  <a:lnTo>
                    <a:pt x="1839558" y="1612900"/>
                  </a:lnTo>
                  <a:lnTo>
                    <a:pt x="1805972" y="1625600"/>
                  </a:lnTo>
                  <a:close/>
                </a:path>
                <a:path w="5041900" h="1704340">
                  <a:moveTo>
                    <a:pt x="2875491" y="444500"/>
                  </a:moveTo>
                  <a:lnTo>
                    <a:pt x="2695727" y="444500"/>
                  </a:lnTo>
                  <a:lnTo>
                    <a:pt x="2708641" y="431800"/>
                  </a:lnTo>
                  <a:lnTo>
                    <a:pt x="2739602" y="393700"/>
                  </a:lnTo>
                  <a:lnTo>
                    <a:pt x="2776941" y="355600"/>
                  </a:lnTo>
                  <a:lnTo>
                    <a:pt x="2808986" y="304800"/>
                  </a:lnTo>
                  <a:lnTo>
                    <a:pt x="2833958" y="254000"/>
                  </a:lnTo>
                  <a:lnTo>
                    <a:pt x="2837083" y="228600"/>
                  </a:lnTo>
                  <a:lnTo>
                    <a:pt x="2828420" y="190500"/>
                  </a:lnTo>
                  <a:lnTo>
                    <a:pt x="2803808" y="177800"/>
                  </a:lnTo>
                  <a:lnTo>
                    <a:pt x="2759084" y="152400"/>
                  </a:lnTo>
                  <a:lnTo>
                    <a:pt x="3169943" y="152400"/>
                  </a:lnTo>
                  <a:lnTo>
                    <a:pt x="3130158" y="165100"/>
                  </a:lnTo>
                  <a:lnTo>
                    <a:pt x="3099985" y="177800"/>
                  </a:lnTo>
                  <a:lnTo>
                    <a:pt x="3080804" y="190500"/>
                  </a:lnTo>
                  <a:lnTo>
                    <a:pt x="3032577" y="241300"/>
                  </a:lnTo>
                  <a:lnTo>
                    <a:pt x="2992313" y="279400"/>
                  </a:lnTo>
                  <a:lnTo>
                    <a:pt x="2875491" y="444500"/>
                  </a:lnTo>
                  <a:close/>
                </a:path>
                <a:path w="5041900" h="1704340">
                  <a:moveTo>
                    <a:pt x="1683136" y="1663700"/>
                  </a:moveTo>
                  <a:lnTo>
                    <a:pt x="467357" y="1663700"/>
                  </a:lnTo>
                  <a:lnTo>
                    <a:pt x="426422" y="1651000"/>
                  </a:lnTo>
                  <a:lnTo>
                    <a:pt x="389041" y="1625600"/>
                  </a:lnTo>
                  <a:lnTo>
                    <a:pt x="355522" y="1612900"/>
                  </a:lnTo>
                  <a:lnTo>
                    <a:pt x="326173" y="1600200"/>
                  </a:lnTo>
                  <a:lnTo>
                    <a:pt x="301301" y="1574800"/>
                  </a:lnTo>
                  <a:lnTo>
                    <a:pt x="281213" y="1562100"/>
                  </a:lnTo>
                  <a:lnTo>
                    <a:pt x="187531" y="1371600"/>
                  </a:lnTo>
                  <a:lnTo>
                    <a:pt x="146556" y="1257300"/>
                  </a:lnTo>
                  <a:lnTo>
                    <a:pt x="130020" y="1104900"/>
                  </a:lnTo>
                  <a:lnTo>
                    <a:pt x="124650" y="850900"/>
                  </a:lnTo>
                  <a:lnTo>
                    <a:pt x="11290" y="800100"/>
                  </a:lnTo>
                  <a:lnTo>
                    <a:pt x="0" y="596900"/>
                  </a:lnTo>
                  <a:lnTo>
                    <a:pt x="101980" y="609600"/>
                  </a:lnTo>
                  <a:lnTo>
                    <a:pt x="209134" y="609600"/>
                  </a:lnTo>
                  <a:lnTo>
                    <a:pt x="209557" y="660400"/>
                  </a:lnTo>
                  <a:lnTo>
                    <a:pt x="219115" y="863600"/>
                  </a:lnTo>
                  <a:lnTo>
                    <a:pt x="243547" y="1130300"/>
                  </a:lnTo>
                  <a:lnTo>
                    <a:pt x="256313" y="1206500"/>
                  </a:lnTo>
                  <a:lnTo>
                    <a:pt x="273300" y="1282700"/>
                  </a:lnTo>
                  <a:lnTo>
                    <a:pt x="293906" y="1346200"/>
                  </a:lnTo>
                  <a:lnTo>
                    <a:pt x="317527" y="1397000"/>
                  </a:lnTo>
                  <a:lnTo>
                    <a:pt x="343561" y="1435100"/>
                  </a:lnTo>
                  <a:lnTo>
                    <a:pt x="371404" y="1473200"/>
                  </a:lnTo>
                  <a:lnTo>
                    <a:pt x="400454" y="1485900"/>
                  </a:lnTo>
                  <a:lnTo>
                    <a:pt x="430107" y="1511300"/>
                  </a:lnTo>
                  <a:lnTo>
                    <a:pt x="488811" y="1536700"/>
                  </a:lnTo>
                  <a:lnTo>
                    <a:pt x="516656" y="1549400"/>
                  </a:lnTo>
                  <a:lnTo>
                    <a:pt x="542693" y="1549400"/>
                  </a:lnTo>
                  <a:lnTo>
                    <a:pt x="566318" y="1562100"/>
                  </a:lnTo>
                  <a:lnTo>
                    <a:pt x="586139" y="1574800"/>
                  </a:lnTo>
                  <a:lnTo>
                    <a:pt x="613063" y="1574800"/>
                  </a:lnTo>
                  <a:lnTo>
                    <a:pt x="646430" y="1587500"/>
                  </a:lnTo>
                  <a:lnTo>
                    <a:pt x="685583" y="1587500"/>
                  </a:lnTo>
                  <a:lnTo>
                    <a:pt x="729862" y="1600200"/>
                  </a:lnTo>
                  <a:lnTo>
                    <a:pt x="831168" y="1600200"/>
                  </a:lnTo>
                  <a:lnTo>
                    <a:pt x="886878" y="1612900"/>
                  </a:lnTo>
                  <a:lnTo>
                    <a:pt x="945081" y="1612900"/>
                  </a:lnTo>
                  <a:lnTo>
                    <a:pt x="1005119" y="1625600"/>
                  </a:lnTo>
                  <a:lnTo>
                    <a:pt x="1805972" y="1625600"/>
                  </a:lnTo>
                  <a:lnTo>
                    <a:pt x="1772589" y="1638300"/>
                  </a:lnTo>
                  <a:lnTo>
                    <a:pt x="1747105" y="1651000"/>
                  </a:lnTo>
                  <a:lnTo>
                    <a:pt x="1717185" y="1651000"/>
                  </a:lnTo>
                  <a:lnTo>
                    <a:pt x="1683136" y="1663700"/>
                  </a:lnTo>
                  <a:close/>
                </a:path>
                <a:path w="5041900" h="1704340">
                  <a:moveTo>
                    <a:pt x="5079290" y="609600"/>
                  </a:moveTo>
                  <a:lnTo>
                    <a:pt x="4978019" y="609600"/>
                  </a:lnTo>
                  <a:lnTo>
                    <a:pt x="5080000" y="596900"/>
                  </a:lnTo>
                  <a:lnTo>
                    <a:pt x="5079290" y="609600"/>
                  </a:lnTo>
                  <a:close/>
                </a:path>
                <a:path w="5041900" h="1704340">
                  <a:moveTo>
                    <a:pt x="4612599" y="1663700"/>
                  </a:moveTo>
                  <a:lnTo>
                    <a:pt x="3396769" y="1663700"/>
                  </a:lnTo>
                  <a:lnTo>
                    <a:pt x="3362714" y="1651000"/>
                  </a:lnTo>
                  <a:lnTo>
                    <a:pt x="3332787" y="1651000"/>
                  </a:lnTo>
                  <a:lnTo>
                    <a:pt x="3307295" y="1638300"/>
                  </a:lnTo>
                  <a:lnTo>
                    <a:pt x="3240339" y="1612900"/>
                  </a:lnTo>
                  <a:lnTo>
                    <a:pt x="3206671" y="1587500"/>
                  </a:lnTo>
                  <a:lnTo>
                    <a:pt x="3106318" y="1473200"/>
                  </a:lnTo>
                  <a:lnTo>
                    <a:pt x="3073475" y="1422400"/>
                  </a:lnTo>
                  <a:lnTo>
                    <a:pt x="3041132" y="1384300"/>
                  </a:lnTo>
                  <a:lnTo>
                    <a:pt x="3009406" y="1333500"/>
                  </a:lnTo>
                  <a:lnTo>
                    <a:pt x="2978413" y="1282700"/>
                  </a:lnTo>
                  <a:lnTo>
                    <a:pt x="2948273" y="1231900"/>
                  </a:lnTo>
                  <a:lnTo>
                    <a:pt x="2919101" y="1181100"/>
                  </a:lnTo>
                  <a:lnTo>
                    <a:pt x="2891015" y="1117600"/>
                  </a:lnTo>
                  <a:lnTo>
                    <a:pt x="2864133" y="1066800"/>
                  </a:lnTo>
                  <a:lnTo>
                    <a:pt x="2838572" y="1016000"/>
                  </a:lnTo>
                  <a:lnTo>
                    <a:pt x="2814449" y="965200"/>
                  </a:lnTo>
                  <a:lnTo>
                    <a:pt x="2791881" y="927100"/>
                  </a:lnTo>
                  <a:lnTo>
                    <a:pt x="2770987" y="876300"/>
                  </a:lnTo>
                  <a:lnTo>
                    <a:pt x="2751883" y="838200"/>
                  </a:lnTo>
                  <a:lnTo>
                    <a:pt x="2734686" y="800100"/>
                  </a:lnTo>
                  <a:lnTo>
                    <a:pt x="2719514" y="774700"/>
                  </a:lnTo>
                  <a:lnTo>
                    <a:pt x="2706484" y="749300"/>
                  </a:lnTo>
                  <a:lnTo>
                    <a:pt x="2695714" y="723900"/>
                  </a:lnTo>
                  <a:lnTo>
                    <a:pt x="2654057" y="673100"/>
                  </a:lnTo>
                  <a:lnTo>
                    <a:pt x="2612994" y="635000"/>
                  </a:lnTo>
                  <a:lnTo>
                    <a:pt x="2576515" y="622300"/>
                  </a:lnTo>
                  <a:lnTo>
                    <a:pt x="2812845" y="622300"/>
                  </a:lnTo>
                  <a:lnTo>
                    <a:pt x="2810428" y="660400"/>
                  </a:lnTo>
                  <a:lnTo>
                    <a:pt x="2842996" y="774700"/>
                  </a:lnTo>
                  <a:lnTo>
                    <a:pt x="2893569" y="889000"/>
                  </a:lnTo>
                  <a:lnTo>
                    <a:pt x="2950540" y="990600"/>
                  </a:lnTo>
                  <a:lnTo>
                    <a:pt x="3050011" y="1155700"/>
                  </a:lnTo>
                  <a:lnTo>
                    <a:pt x="3228086" y="1447800"/>
                  </a:lnTo>
                  <a:lnTo>
                    <a:pt x="3307387" y="1524000"/>
                  </a:lnTo>
                  <a:lnTo>
                    <a:pt x="3424021" y="1574800"/>
                  </a:lnTo>
                  <a:lnTo>
                    <a:pt x="3607536" y="1612900"/>
                  </a:lnTo>
                  <a:lnTo>
                    <a:pt x="3658549" y="1625600"/>
                  </a:lnTo>
                  <a:lnTo>
                    <a:pt x="4690927" y="1625600"/>
                  </a:lnTo>
                  <a:lnTo>
                    <a:pt x="4653540" y="1651000"/>
                  </a:lnTo>
                  <a:lnTo>
                    <a:pt x="4612599" y="1663700"/>
                  </a:lnTo>
                  <a:close/>
                </a:path>
                <a:path w="5041900" h="1704340">
                  <a:moveTo>
                    <a:pt x="1511798" y="1689100"/>
                  </a:moveTo>
                  <a:lnTo>
                    <a:pt x="608421" y="1689100"/>
                  </a:lnTo>
                  <a:lnTo>
                    <a:pt x="558664" y="1676400"/>
                  </a:lnTo>
                  <a:lnTo>
                    <a:pt x="511541" y="1663700"/>
                  </a:lnTo>
                  <a:lnTo>
                    <a:pt x="1645265" y="1663700"/>
                  </a:lnTo>
                  <a:lnTo>
                    <a:pt x="1603880" y="1676400"/>
                  </a:lnTo>
                  <a:lnTo>
                    <a:pt x="1559289" y="1676400"/>
                  </a:lnTo>
                  <a:lnTo>
                    <a:pt x="1511798" y="1689100"/>
                  </a:lnTo>
                  <a:close/>
                </a:path>
                <a:path w="5041900" h="1704340">
                  <a:moveTo>
                    <a:pt x="4471524" y="1689100"/>
                  </a:moveTo>
                  <a:lnTo>
                    <a:pt x="3568123" y="1689100"/>
                  </a:lnTo>
                  <a:lnTo>
                    <a:pt x="3520629" y="1676400"/>
                  </a:lnTo>
                  <a:lnTo>
                    <a:pt x="3476034" y="1676400"/>
                  </a:lnTo>
                  <a:lnTo>
                    <a:pt x="3434645" y="1663700"/>
                  </a:lnTo>
                  <a:lnTo>
                    <a:pt x="4568411" y="1663700"/>
                  </a:lnTo>
                  <a:lnTo>
                    <a:pt x="4521283" y="1676400"/>
                  </a:lnTo>
                  <a:lnTo>
                    <a:pt x="4471524" y="1689100"/>
                  </a:lnTo>
                  <a:close/>
                </a:path>
                <a:path w="5041900" h="1704340">
                  <a:moveTo>
                    <a:pt x="1409348" y="1701800"/>
                  </a:moveTo>
                  <a:lnTo>
                    <a:pt x="714603" y="1701800"/>
                  </a:lnTo>
                  <a:lnTo>
                    <a:pt x="660503" y="1689100"/>
                  </a:lnTo>
                  <a:lnTo>
                    <a:pt x="1461715" y="1689100"/>
                  </a:lnTo>
                  <a:lnTo>
                    <a:pt x="1409348" y="1701800"/>
                  </a:lnTo>
                  <a:close/>
                </a:path>
                <a:path w="5041900" h="1704340">
                  <a:moveTo>
                    <a:pt x="4365337" y="1701800"/>
                  </a:moveTo>
                  <a:lnTo>
                    <a:pt x="3670578" y="1701800"/>
                  </a:lnTo>
                  <a:lnTo>
                    <a:pt x="3618208" y="1689100"/>
                  </a:lnTo>
                  <a:lnTo>
                    <a:pt x="4419439" y="1689100"/>
                  </a:lnTo>
                  <a:lnTo>
                    <a:pt x="4365337" y="1701800"/>
                  </a:lnTo>
                  <a:close/>
                </a:path>
                <a:path w="5041900" h="1704340">
                  <a:moveTo>
                    <a:pt x="1241610" y="1714500"/>
                  </a:moveTo>
                  <a:lnTo>
                    <a:pt x="827629" y="1714500"/>
                  </a:lnTo>
                  <a:lnTo>
                    <a:pt x="770414" y="1701800"/>
                  </a:lnTo>
                  <a:lnTo>
                    <a:pt x="1298987" y="1701800"/>
                  </a:lnTo>
                  <a:lnTo>
                    <a:pt x="1241610" y="1714500"/>
                  </a:lnTo>
                  <a:close/>
                </a:path>
                <a:path w="5041900" h="1704340">
                  <a:moveTo>
                    <a:pt x="4252308" y="1714500"/>
                  </a:moveTo>
                  <a:lnTo>
                    <a:pt x="3838320" y="1714500"/>
                  </a:lnTo>
                  <a:lnTo>
                    <a:pt x="3780941" y="1701800"/>
                  </a:lnTo>
                  <a:lnTo>
                    <a:pt x="4309524" y="1701800"/>
                  </a:lnTo>
                  <a:lnTo>
                    <a:pt x="4252308" y="1714500"/>
                  </a:lnTo>
                  <a:close/>
                </a:path>
              </a:pathLst>
            </a:custGeom>
            <a:solidFill>
              <a:srgbClr val="0E0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99389" y="9430068"/>
              <a:ext cx="653415" cy="760095"/>
            </a:xfrm>
            <a:custGeom>
              <a:avLst/>
              <a:gdLst/>
              <a:ahLst/>
              <a:cxnLst/>
              <a:rect l="l" t="t" r="r" b="b"/>
              <a:pathLst>
                <a:path w="653415" h="760095">
                  <a:moveTo>
                    <a:pt x="517373" y="759648"/>
                  </a:moveTo>
                  <a:lnTo>
                    <a:pt x="250157" y="570791"/>
                  </a:lnTo>
                  <a:lnTo>
                    <a:pt x="173046" y="513015"/>
                  </a:lnTo>
                  <a:lnTo>
                    <a:pt x="102218" y="452413"/>
                  </a:lnTo>
                  <a:lnTo>
                    <a:pt x="62775" y="416084"/>
                  </a:lnTo>
                  <a:lnTo>
                    <a:pt x="30201" y="381247"/>
                  </a:lnTo>
                  <a:lnTo>
                    <a:pt x="8100" y="348326"/>
                  </a:lnTo>
                  <a:lnTo>
                    <a:pt x="0" y="315178"/>
                  </a:lnTo>
                  <a:lnTo>
                    <a:pt x="5734" y="282055"/>
                  </a:lnTo>
                  <a:lnTo>
                    <a:pt x="51614" y="231602"/>
                  </a:lnTo>
                  <a:lnTo>
                    <a:pt x="130633" y="175820"/>
                  </a:lnTo>
                  <a:lnTo>
                    <a:pt x="201302" y="131624"/>
                  </a:lnTo>
                  <a:lnTo>
                    <a:pt x="267763" y="99254"/>
                  </a:lnTo>
                  <a:lnTo>
                    <a:pt x="310533" y="72914"/>
                  </a:lnTo>
                  <a:lnTo>
                    <a:pt x="349442" y="54748"/>
                  </a:lnTo>
                  <a:lnTo>
                    <a:pt x="406680" y="36309"/>
                  </a:lnTo>
                  <a:lnTo>
                    <a:pt x="538430" y="0"/>
                  </a:lnTo>
                  <a:lnTo>
                    <a:pt x="572395" y="3783"/>
                  </a:lnTo>
                  <a:lnTo>
                    <a:pt x="623370" y="46174"/>
                  </a:lnTo>
                  <a:lnTo>
                    <a:pt x="635914" y="83789"/>
                  </a:lnTo>
                  <a:lnTo>
                    <a:pt x="643574" y="130857"/>
                  </a:lnTo>
                  <a:lnTo>
                    <a:pt x="648220" y="184264"/>
                  </a:lnTo>
                  <a:lnTo>
                    <a:pt x="651719" y="240895"/>
                  </a:lnTo>
                  <a:lnTo>
                    <a:pt x="652894" y="277348"/>
                  </a:lnTo>
                  <a:lnTo>
                    <a:pt x="651498" y="373708"/>
                  </a:lnTo>
                  <a:lnTo>
                    <a:pt x="637598" y="700598"/>
                  </a:lnTo>
                  <a:lnTo>
                    <a:pt x="621009" y="720822"/>
                  </a:lnTo>
                  <a:lnTo>
                    <a:pt x="583857" y="743095"/>
                  </a:lnTo>
                  <a:lnTo>
                    <a:pt x="543519" y="758882"/>
                  </a:lnTo>
                  <a:lnTo>
                    <a:pt x="517373" y="759648"/>
                  </a:lnTo>
                  <a:close/>
                </a:path>
              </a:pathLst>
            </a:custGeom>
            <a:solidFill>
              <a:srgbClr val="D9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8376" y="7767293"/>
              <a:ext cx="800100" cy="800100"/>
            </a:xfrm>
            <a:custGeom>
              <a:avLst/>
              <a:gdLst/>
              <a:ahLst/>
              <a:cxnLst/>
              <a:rect l="l" t="t" r="r" b="b"/>
              <a:pathLst>
                <a:path w="800100" h="800100">
                  <a:moveTo>
                    <a:pt x="266433" y="791183"/>
                  </a:moveTo>
                  <a:lnTo>
                    <a:pt x="227123" y="771885"/>
                  </a:lnTo>
                  <a:lnTo>
                    <a:pt x="193609" y="742798"/>
                  </a:lnTo>
                  <a:lnTo>
                    <a:pt x="168082" y="704668"/>
                  </a:lnTo>
                  <a:lnTo>
                    <a:pt x="17088" y="397245"/>
                  </a:lnTo>
                  <a:lnTo>
                    <a:pt x="2529" y="353697"/>
                  </a:lnTo>
                  <a:lnTo>
                    <a:pt x="0" y="309382"/>
                  </a:lnTo>
                  <a:lnTo>
                    <a:pt x="8754" y="266483"/>
                  </a:lnTo>
                  <a:lnTo>
                    <a:pt x="28050" y="227180"/>
                  </a:lnTo>
                  <a:lnTo>
                    <a:pt x="57141" y="193656"/>
                  </a:lnTo>
                  <a:lnTo>
                    <a:pt x="95283" y="168091"/>
                  </a:lnTo>
                  <a:lnTo>
                    <a:pt x="402632" y="17133"/>
                  </a:lnTo>
                  <a:lnTo>
                    <a:pt x="446170" y="2545"/>
                  </a:lnTo>
                  <a:lnTo>
                    <a:pt x="490483" y="0"/>
                  </a:lnTo>
                  <a:lnTo>
                    <a:pt x="533388" y="8751"/>
                  </a:lnTo>
                  <a:lnTo>
                    <a:pt x="572697" y="28054"/>
                  </a:lnTo>
                  <a:lnTo>
                    <a:pt x="606225" y="57161"/>
                  </a:lnTo>
                  <a:lnTo>
                    <a:pt x="631786" y="95328"/>
                  </a:lnTo>
                  <a:lnTo>
                    <a:pt x="782800" y="402696"/>
                  </a:lnTo>
                  <a:lnTo>
                    <a:pt x="797381" y="446252"/>
                  </a:lnTo>
                  <a:lnTo>
                    <a:pt x="799925" y="490572"/>
                  </a:lnTo>
                  <a:lnTo>
                    <a:pt x="791174" y="533472"/>
                  </a:lnTo>
                  <a:lnTo>
                    <a:pt x="771875" y="572773"/>
                  </a:lnTo>
                  <a:lnTo>
                    <a:pt x="742770" y="606293"/>
                  </a:lnTo>
                  <a:lnTo>
                    <a:pt x="704604" y="631850"/>
                  </a:lnTo>
                  <a:lnTo>
                    <a:pt x="397236" y="782863"/>
                  </a:lnTo>
                  <a:lnTo>
                    <a:pt x="353680" y="797419"/>
                  </a:lnTo>
                  <a:lnTo>
                    <a:pt x="309349" y="799943"/>
                  </a:lnTo>
                  <a:lnTo>
                    <a:pt x="266433" y="791183"/>
                  </a:lnTo>
                  <a:close/>
                </a:path>
              </a:pathLst>
            </a:custGeom>
            <a:solidFill>
              <a:srgbClr val="E958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41921" y="8323701"/>
              <a:ext cx="1181100" cy="1454785"/>
            </a:xfrm>
            <a:custGeom>
              <a:avLst/>
              <a:gdLst/>
              <a:ahLst/>
              <a:cxnLst/>
              <a:rect l="l" t="t" r="r" b="b"/>
              <a:pathLst>
                <a:path w="1181100" h="1454784">
                  <a:moveTo>
                    <a:pt x="566176" y="1454531"/>
                  </a:moveTo>
                  <a:lnTo>
                    <a:pt x="0" y="301898"/>
                  </a:lnTo>
                  <a:lnTo>
                    <a:pt x="614753" y="0"/>
                  </a:lnTo>
                  <a:lnTo>
                    <a:pt x="1180838" y="1152541"/>
                  </a:lnTo>
                  <a:lnTo>
                    <a:pt x="566176" y="1454531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642229" y="10014597"/>
              <a:ext cx="206465" cy="2405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53213" y="7939441"/>
              <a:ext cx="803910" cy="686435"/>
            </a:xfrm>
            <a:custGeom>
              <a:avLst/>
              <a:gdLst/>
              <a:ahLst/>
              <a:cxnLst/>
              <a:rect l="l" t="t" r="r" b="b"/>
              <a:pathLst>
                <a:path w="803909" h="686434">
                  <a:moveTo>
                    <a:pt x="188707" y="686158"/>
                  </a:moveTo>
                  <a:lnTo>
                    <a:pt x="0" y="301953"/>
                  </a:lnTo>
                  <a:lnTo>
                    <a:pt x="614772" y="0"/>
                  </a:lnTo>
                  <a:lnTo>
                    <a:pt x="803424" y="384186"/>
                  </a:lnTo>
                  <a:lnTo>
                    <a:pt x="188707" y="686158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90981" y="8016278"/>
              <a:ext cx="728345" cy="532765"/>
            </a:xfrm>
            <a:custGeom>
              <a:avLst/>
              <a:gdLst/>
              <a:ahLst/>
              <a:cxnLst/>
              <a:rect l="l" t="t" r="r" b="b"/>
              <a:pathLst>
                <a:path w="728345" h="532765">
                  <a:moveTo>
                    <a:pt x="37748" y="378772"/>
                  </a:moveTo>
                  <a:lnTo>
                    <a:pt x="0" y="301916"/>
                  </a:lnTo>
                  <a:lnTo>
                    <a:pt x="614698" y="0"/>
                  </a:lnTo>
                  <a:lnTo>
                    <a:pt x="652447" y="76855"/>
                  </a:lnTo>
                  <a:lnTo>
                    <a:pt x="37748" y="378772"/>
                  </a:lnTo>
                  <a:close/>
                </a:path>
                <a:path w="728345" h="532765">
                  <a:moveTo>
                    <a:pt x="113172" y="532520"/>
                  </a:moveTo>
                  <a:lnTo>
                    <a:pt x="75404" y="455719"/>
                  </a:lnTo>
                  <a:lnTo>
                    <a:pt x="690177" y="153766"/>
                  </a:lnTo>
                  <a:lnTo>
                    <a:pt x="727925" y="230622"/>
                  </a:lnTo>
                  <a:lnTo>
                    <a:pt x="113172" y="532520"/>
                  </a:lnTo>
                  <a:close/>
                </a:path>
              </a:pathLst>
            </a:custGeom>
            <a:solidFill>
              <a:srgbClr val="99AA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68188" y="11566401"/>
            <a:ext cx="10820400" cy="7326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00"/>
              </a:lnSpc>
            </a:pPr>
            <a:r>
              <a:rPr sz="6050" spc="-655">
                <a:solidFill>
                  <a:srgbClr val="0E0D0C"/>
                </a:solidFill>
                <a:latin typeface="Arial"/>
                <a:cs typeface="Arial"/>
              </a:rPr>
              <a:t>Download </a:t>
            </a:r>
            <a:r>
              <a:rPr sz="6050" spc="-114">
                <a:solidFill>
                  <a:srgbClr val="0E0D0C"/>
                </a:solidFill>
                <a:latin typeface="Arial"/>
                <a:cs typeface="Arial"/>
              </a:rPr>
              <a:t>this </a:t>
            </a:r>
            <a:r>
              <a:rPr sz="6050" spc="-1375">
                <a:solidFill>
                  <a:srgbClr val="0E0D0C"/>
                </a:solidFill>
                <a:latin typeface="Arial"/>
                <a:cs typeface="Arial"/>
              </a:rPr>
              <a:t>PDF</a:t>
            </a:r>
            <a:r>
              <a:rPr sz="6050" spc="-1290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6050" spc="-155">
                <a:solidFill>
                  <a:srgbClr val="0E0D0C"/>
                </a:solidFill>
                <a:latin typeface="Arial"/>
                <a:cs typeface="Arial"/>
              </a:rPr>
              <a:t>here</a:t>
            </a:r>
            <a:r>
              <a:rPr sz="5250" spc="-155">
                <a:solidFill>
                  <a:srgbClr val="0E0D0C"/>
                </a:solidFill>
                <a:latin typeface="Trebuchet MS"/>
                <a:cs typeface="Trebuchet MS"/>
              </a:rPr>
              <a:t>:</a:t>
            </a:r>
            <a:endParaRPr sz="5250">
              <a:latin typeface="Trebuchet MS"/>
              <a:cs typeface="Trebuchet MS"/>
            </a:endParaRPr>
          </a:p>
          <a:p>
            <a:pPr marL="1085850">
              <a:lnSpc>
                <a:spcPct val="100000"/>
              </a:lnSpc>
              <a:spcBef>
                <a:spcPts val="4975"/>
              </a:spcBef>
            </a:pPr>
            <a:r>
              <a:rPr sz="6050" spc="-434">
                <a:solidFill>
                  <a:srgbClr val="0E0D0C"/>
                </a:solidFill>
                <a:latin typeface="Arial"/>
                <a:cs typeface="Arial"/>
                <a:hlinkClick r:id="rId5"/>
              </a:rPr>
              <a:t>www</a:t>
            </a:r>
            <a:r>
              <a:rPr sz="5250" spc="-434">
                <a:solidFill>
                  <a:srgbClr val="0E0D0C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6050" spc="-434">
                <a:solidFill>
                  <a:srgbClr val="0E0D0C"/>
                </a:solidFill>
                <a:latin typeface="Arial"/>
                <a:cs typeface="Arial"/>
                <a:hlinkClick r:id="rId5"/>
              </a:rPr>
              <a:t>mindheart</a:t>
            </a:r>
            <a:r>
              <a:rPr sz="5250" spc="-434">
                <a:solidFill>
                  <a:srgbClr val="0E0D0C"/>
                </a:solidFill>
                <a:latin typeface="Trebuchet MS"/>
                <a:cs typeface="Trebuchet MS"/>
                <a:hlinkClick r:id="rId5"/>
              </a:rPr>
              <a:t>.</a:t>
            </a:r>
            <a:r>
              <a:rPr sz="6050" spc="-434">
                <a:solidFill>
                  <a:srgbClr val="0E0D0C"/>
                </a:solidFill>
                <a:latin typeface="Arial"/>
                <a:cs typeface="Arial"/>
                <a:hlinkClick r:id="rId5"/>
              </a:rPr>
              <a:t>co</a:t>
            </a:r>
            <a:r>
              <a:rPr sz="5250" spc="-434">
                <a:solidFill>
                  <a:srgbClr val="0E0D0C"/>
                </a:solidFill>
                <a:latin typeface="Trebuchet MS"/>
                <a:cs typeface="Trebuchet MS"/>
                <a:hlinkClick r:id="rId5"/>
              </a:rPr>
              <a:t>/</a:t>
            </a:r>
            <a:r>
              <a:rPr sz="6050" spc="-434">
                <a:solidFill>
                  <a:srgbClr val="0E0D0C"/>
                </a:solidFill>
                <a:latin typeface="Arial"/>
                <a:cs typeface="Arial"/>
                <a:hlinkClick r:id="rId5"/>
              </a:rPr>
              <a:t>descargables</a:t>
            </a:r>
            <a:endParaRPr sz="6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6000">
              <a:latin typeface="Arial"/>
              <a:cs typeface="Arial"/>
            </a:endParaRPr>
          </a:p>
          <a:p>
            <a:pPr>
              <a:lnSpc>
                <a:spcPts val="6345"/>
              </a:lnSpc>
              <a:spcBef>
                <a:spcPts val="3970"/>
              </a:spcBef>
            </a:pPr>
            <a:r>
              <a:rPr sz="5750" spc="-114">
                <a:solidFill>
                  <a:srgbClr val="0E0D0C"/>
                </a:solidFill>
                <a:latin typeface="Arial"/>
                <a:cs typeface="Arial"/>
              </a:rPr>
              <a:t>Author</a:t>
            </a:r>
            <a:r>
              <a:rPr sz="5000" spc="-114">
                <a:solidFill>
                  <a:srgbClr val="0E0D0C"/>
                </a:solidFill>
                <a:latin typeface="Trebuchet MS"/>
                <a:cs typeface="Trebuchet MS"/>
              </a:rPr>
              <a:t>:</a:t>
            </a:r>
            <a:endParaRPr sz="5000">
              <a:latin typeface="Trebuchet MS"/>
              <a:cs typeface="Trebuchet MS"/>
            </a:endParaRPr>
          </a:p>
          <a:p>
            <a:pPr marR="2506980">
              <a:lnSpc>
                <a:spcPts val="5790"/>
              </a:lnSpc>
              <a:spcBef>
                <a:spcPts val="560"/>
              </a:spcBef>
            </a:pPr>
            <a:r>
              <a:rPr sz="5750" spc="-545">
                <a:solidFill>
                  <a:srgbClr val="0E0D0C"/>
                </a:solidFill>
                <a:latin typeface="Arial"/>
                <a:cs typeface="Arial"/>
              </a:rPr>
              <a:t>Manuela </a:t>
            </a:r>
            <a:r>
              <a:rPr sz="5750" spc="-500">
                <a:solidFill>
                  <a:srgbClr val="0E0D0C"/>
                </a:solidFill>
                <a:latin typeface="Arial"/>
                <a:cs typeface="Arial"/>
              </a:rPr>
              <a:t>Molina </a:t>
            </a:r>
            <a:r>
              <a:rPr sz="5750" spc="-415">
                <a:solidFill>
                  <a:srgbClr val="0E0D0C"/>
                </a:solidFill>
                <a:latin typeface="Arial"/>
                <a:cs typeface="Arial"/>
              </a:rPr>
              <a:t>Cruz  </a:t>
            </a:r>
            <a:r>
              <a:rPr sz="5750" spc="-245">
                <a:solidFill>
                  <a:srgbClr val="0E0D0C"/>
                </a:solidFill>
                <a:latin typeface="Arial"/>
                <a:cs typeface="Arial"/>
              </a:rPr>
              <a:t>Instagram</a:t>
            </a:r>
            <a:r>
              <a:rPr sz="5000" spc="-245">
                <a:solidFill>
                  <a:srgbClr val="0E0D0C"/>
                </a:solidFill>
                <a:latin typeface="Trebuchet MS"/>
                <a:cs typeface="Trebuchet MS"/>
              </a:rPr>
              <a:t>:</a:t>
            </a:r>
            <a:r>
              <a:rPr sz="5000" spc="-405">
                <a:solidFill>
                  <a:srgbClr val="0E0D0C"/>
                </a:solidFill>
                <a:latin typeface="Trebuchet MS"/>
                <a:cs typeface="Trebuchet MS"/>
              </a:rPr>
              <a:t> </a:t>
            </a:r>
            <a:r>
              <a:rPr sz="5000" spc="-155">
                <a:solidFill>
                  <a:srgbClr val="0E0D0C"/>
                </a:solidFill>
                <a:latin typeface="Trebuchet MS"/>
                <a:cs typeface="Trebuchet MS"/>
              </a:rPr>
              <a:t>@</a:t>
            </a:r>
            <a:r>
              <a:rPr sz="5750" spc="-155">
                <a:solidFill>
                  <a:srgbClr val="0E0D0C"/>
                </a:solidFill>
                <a:latin typeface="Arial"/>
                <a:cs typeface="Arial"/>
              </a:rPr>
              <a:t>mindheart</a:t>
            </a:r>
            <a:r>
              <a:rPr sz="5000" spc="-155">
                <a:solidFill>
                  <a:srgbClr val="0E0D0C"/>
                </a:solidFill>
                <a:latin typeface="Trebuchet MS"/>
                <a:cs typeface="Trebuchet MS"/>
              </a:rPr>
              <a:t>.</a:t>
            </a:r>
            <a:r>
              <a:rPr sz="5750" spc="-155">
                <a:solidFill>
                  <a:srgbClr val="0E0D0C"/>
                </a:solidFill>
                <a:latin typeface="Arial"/>
                <a:cs typeface="Arial"/>
              </a:rPr>
              <a:t>kids  </a:t>
            </a:r>
            <a:r>
              <a:rPr sz="5750" spc="-254">
                <a:solidFill>
                  <a:srgbClr val="0E0D0C"/>
                </a:solidFill>
                <a:latin typeface="Arial"/>
                <a:cs typeface="Arial"/>
                <a:hlinkClick r:id="rId6"/>
              </a:rPr>
              <a:t>manuela</a:t>
            </a:r>
            <a:r>
              <a:rPr sz="5000" spc="-254">
                <a:solidFill>
                  <a:srgbClr val="0E0D0C"/>
                </a:solidFill>
                <a:latin typeface="Trebuchet MS"/>
                <a:cs typeface="Trebuchet MS"/>
                <a:hlinkClick r:id="rId6"/>
              </a:rPr>
              <a:t>_825@</a:t>
            </a:r>
            <a:r>
              <a:rPr sz="5750" spc="-254">
                <a:solidFill>
                  <a:srgbClr val="0E0D0C"/>
                </a:solidFill>
                <a:latin typeface="Arial"/>
                <a:cs typeface="Arial"/>
                <a:hlinkClick r:id="rId6"/>
              </a:rPr>
              <a:t>hotmail</a:t>
            </a:r>
            <a:r>
              <a:rPr sz="5000" spc="-254">
                <a:solidFill>
                  <a:srgbClr val="0E0D0C"/>
                </a:solidFill>
                <a:latin typeface="Trebuchet MS"/>
                <a:cs typeface="Trebuchet MS"/>
                <a:hlinkClick r:id="rId6"/>
              </a:rPr>
              <a:t>.</a:t>
            </a:r>
            <a:r>
              <a:rPr sz="5750" spc="-254">
                <a:solidFill>
                  <a:srgbClr val="0E0D0C"/>
                </a:solidFill>
                <a:latin typeface="Arial"/>
                <a:cs typeface="Arial"/>
                <a:hlinkClick r:id="rId6"/>
              </a:rPr>
              <a:t>com</a:t>
            </a:r>
            <a:endParaRPr sz="5750">
              <a:latin typeface="Arial"/>
              <a:cs typeface="Arial"/>
            </a:endParaRPr>
          </a:p>
          <a:p>
            <a:pPr>
              <a:lnSpc>
                <a:spcPts val="4455"/>
              </a:lnSpc>
            </a:pPr>
            <a:r>
              <a:rPr sz="3800" spc="-80">
                <a:solidFill>
                  <a:srgbClr val="201B1B"/>
                </a:solidFill>
                <a:latin typeface="Arial"/>
                <a:cs typeface="Arial"/>
              </a:rPr>
              <a:t>CC</a:t>
            </a:r>
            <a:r>
              <a:rPr sz="3800" spc="-380">
                <a:solidFill>
                  <a:srgbClr val="201B1B"/>
                </a:solidFill>
                <a:latin typeface="Arial"/>
                <a:cs typeface="Arial"/>
              </a:rPr>
              <a:t> </a:t>
            </a:r>
            <a:r>
              <a:rPr sz="3800" spc="-155">
                <a:solidFill>
                  <a:srgbClr val="201B1B"/>
                </a:solidFill>
                <a:latin typeface="Arial"/>
                <a:cs typeface="Arial"/>
              </a:rPr>
              <a:t>BY-NC-SA</a:t>
            </a:r>
            <a:r>
              <a:rPr sz="3800" spc="-375">
                <a:solidFill>
                  <a:srgbClr val="201B1B"/>
                </a:solidFill>
                <a:latin typeface="Arial"/>
                <a:cs typeface="Arial"/>
              </a:rPr>
              <a:t> </a:t>
            </a:r>
            <a:r>
              <a:rPr sz="3800" spc="-120">
                <a:solidFill>
                  <a:srgbClr val="201B1B"/>
                </a:solidFill>
                <a:latin typeface="Arial"/>
                <a:cs typeface="Arial"/>
              </a:rPr>
              <a:t>4.0</a:t>
            </a:r>
            <a:r>
              <a:rPr sz="3800" spc="-375">
                <a:solidFill>
                  <a:srgbClr val="201B1B"/>
                </a:solidFill>
                <a:latin typeface="Arial"/>
                <a:cs typeface="Arial"/>
              </a:rPr>
              <a:t> </a:t>
            </a:r>
            <a:r>
              <a:rPr sz="3800" spc="-170">
                <a:solidFill>
                  <a:srgbClr val="201B1B"/>
                </a:solidFill>
                <a:latin typeface="Arial"/>
                <a:cs typeface="Arial"/>
              </a:rPr>
              <a:t>International</a:t>
            </a:r>
            <a:r>
              <a:rPr sz="3800" spc="-375">
                <a:solidFill>
                  <a:srgbClr val="201B1B"/>
                </a:solidFill>
                <a:latin typeface="Arial"/>
                <a:cs typeface="Arial"/>
              </a:rPr>
              <a:t> </a:t>
            </a:r>
            <a:r>
              <a:rPr sz="3800" spc="-150">
                <a:solidFill>
                  <a:srgbClr val="201B1B"/>
                </a:solidFill>
                <a:latin typeface="Arial"/>
                <a:cs typeface="Arial"/>
              </a:rPr>
              <a:t>Public</a:t>
            </a:r>
            <a:r>
              <a:rPr sz="3800" spc="-375">
                <a:solidFill>
                  <a:srgbClr val="201B1B"/>
                </a:solidFill>
                <a:latin typeface="Arial"/>
                <a:cs typeface="Arial"/>
              </a:rPr>
              <a:t> </a:t>
            </a:r>
            <a:r>
              <a:rPr sz="3800" spc="-155">
                <a:solidFill>
                  <a:srgbClr val="201B1B"/>
                </a:solidFill>
                <a:latin typeface="Arial"/>
                <a:cs typeface="Arial"/>
              </a:rPr>
              <a:t>License</a:t>
            </a:r>
            <a:endParaRPr sz="3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29512" y="868874"/>
            <a:ext cx="5008056" cy="1094530"/>
          </a:xfrm>
          <a:prstGeom prst="rect">
            <a:avLst/>
          </a:prstGeom>
        </p:spPr>
        <p:txBody>
          <a:bodyPr vert="horz" wrap="square" lIns="0" tIns="17145" rIns="0" bIns="0" rtlCol="0" anchor="t">
            <a:spAutoFit/>
          </a:bodyPr>
          <a:lstStyle/>
          <a:p>
            <a:pPr marL="12700">
              <a:spcBef>
                <a:spcPts val="135"/>
              </a:spcBef>
              <a:tabLst>
                <a:tab pos="5165090" algn="l"/>
              </a:tabLst>
            </a:pPr>
            <a:r>
              <a:rPr lang="en-US" sz="7000" spc="2595">
                <a:solidFill>
                  <a:srgbClr val="4D64B0"/>
                </a:solidFill>
                <a:latin typeface="Trebuchet MS"/>
                <a:cs typeface="Trebuchet MS"/>
              </a:rPr>
              <a:t>T</a:t>
            </a:r>
            <a:r>
              <a:rPr lang="en-US" sz="7000" spc="1635">
                <a:solidFill>
                  <a:srgbClr val="4D64B0"/>
                </a:solidFill>
                <a:latin typeface="Trebuchet MS"/>
                <a:cs typeface="Trebuchet MS"/>
              </a:rPr>
              <a:t>HE End</a:t>
            </a:r>
            <a:endParaRPr lang="en-US" sz="7000" spc="4115">
              <a:solidFill>
                <a:srgbClr val="4D64B0"/>
              </a:solidFill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5954" y="6469662"/>
            <a:ext cx="2661920" cy="2920365"/>
            <a:chOff x="95954" y="6469662"/>
            <a:chExt cx="2661920" cy="2920365"/>
          </a:xfrm>
        </p:grpSpPr>
        <p:sp>
          <p:nvSpPr>
            <p:cNvPr id="18" name="object 18"/>
            <p:cNvSpPr/>
            <p:nvPr/>
          </p:nvSpPr>
          <p:spPr>
            <a:xfrm>
              <a:off x="132658" y="7522680"/>
              <a:ext cx="2026285" cy="422909"/>
            </a:xfrm>
            <a:custGeom>
              <a:avLst/>
              <a:gdLst/>
              <a:ahLst/>
              <a:cxnLst/>
              <a:rect l="l" t="t" r="r" b="b"/>
              <a:pathLst>
                <a:path w="2026285" h="422909">
                  <a:moveTo>
                    <a:pt x="1013002" y="422708"/>
                  </a:moveTo>
                  <a:lnTo>
                    <a:pt x="937403" y="422128"/>
                  </a:lnTo>
                  <a:lnTo>
                    <a:pt x="863312" y="420415"/>
                  </a:lnTo>
                  <a:lnTo>
                    <a:pt x="790925" y="417611"/>
                  </a:lnTo>
                  <a:lnTo>
                    <a:pt x="720439" y="413756"/>
                  </a:lnTo>
                  <a:lnTo>
                    <a:pt x="652050" y="408891"/>
                  </a:lnTo>
                  <a:lnTo>
                    <a:pt x="585952" y="403057"/>
                  </a:lnTo>
                  <a:lnTo>
                    <a:pt x="522343" y="396296"/>
                  </a:lnTo>
                  <a:lnTo>
                    <a:pt x="461418" y="388647"/>
                  </a:lnTo>
                  <a:lnTo>
                    <a:pt x="403373" y="380152"/>
                  </a:lnTo>
                  <a:lnTo>
                    <a:pt x="348404" y="370852"/>
                  </a:lnTo>
                  <a:lnTo>
                    <a:pt x="296707" y="360788"/>
                  </a:lnTo>
                  <a:lnTo>
                    <a:pt x="248477" y="350001"/>
                  </a:lnTo>
                  <a:lnTo>
                    <a:pt x="203911" y="338531"/>
                  </a:lnTo>
                  <a:lnTo>
                    <a:pt x="163204" y="326420"/>
                  </a:lnTo>
                  <a:lnTo>
                    <a:pt x="126553" y="313708"/>
                  </a:lnTo>
                  <a:lnTo>
                    <a:pt x="66200" y="286648"/>
                  </a:lnTo>
                  <a:lnTo>
                    <a:pt x="24419" y="257677"/>
                  </a:lnTo>
                  <a:lnTo>
                    <a:pt x="0" y="211354"/>
                  </a:lnTo>
                  <a:lnTo>
                    <a:pt x="2773" y="195585"/>
                  </a:lnTo>
                  <a:lnTo>
                    <a:pt x="42874" y="150327"/>
                  </a:lnTo>
                  <a:lnTo>
                    <a:pt x="94134" y="122270"/>
                  </a:lnTo>
                  <a:lnTo>
                    <a:pt x="163185" y="96288"/>
                  </a:lnTo>
                  <a:lnTo>
                    <a:pt x="203892" y="84176"/>
                  </a:lnTo>
                  <a:lnTo>
                    <a:pt x="248459" y="72707"/>
                  </a:lnTo>
                  <a:lnTo>
                    <a:pt x="296690" y="61919"/>
                  </a:lnTo>
                  <a:lnTo>
                    <a:pt x="348389" y="51855"/>
                  </a:lnTo>
                  <a:lnTo>
                    <a:pt x="403360" y="42555"/>
                  </a:lnTo>
                  <a:lnTo>
                    <a:pt x="461407" y="34060"/>
                  </a:lnTo>
                  <a:lnTo>
                    <a:pt x="522334" y="26412"/>
                  </a:lnTo>
                  <a:lnTo>
                    <a:pt x="585945" y="19650"/>
                  </a:lnTo>
                  <a:lnTo>
                    <a:pt x="652044" y="13816"/>
                  </a:lnTo>
                  <a:lnTo>
                    <a:pt x="720436" y="8951"/>
                  </a:lnTo>
                  <a:lnTo>
                    <a:pt x="790923" y="5096"/>
                  </a:lnTo>
                  <a:lnTo>
                    <a:pt x="863311" y="2292"/>
                  </a:lnTo>
                  <a:lnTo>
                    <a:pt x="937402" y="579"/>
                  </a:lnTo>
                  <a:lnTo>
                    <a:pt x="1013002" y="0"/>
                  </a:lnTo>
                  <a:lnTo>
                    <a:pt x="1088625" y="579"/>
                  </a:lnTo>
                  <a:lnTo>
                    <a:pt x="1162738" y="2292"/>
                  </a:lnTo>
                  <a:lnTo>
                    <a:pt x="1235143" y="5096"/>
                  </a:lnTo>
                  <a:lnTo>
                    <a:pt x="1305646" y="8951"/>
                  </a:lnTo>
                  <a:lnTo>
                    <a:pt x="1374051" y="13816"/>
                  </a:lnTo>
                  <a:lnTo>
                    <a:pt x="1440162" y="19650"/>
                  </a:lnTo>
                  <a:lnTo>
                    <a:pt x="1503783" y="26412"/>
                  </a:lnTo>
                  <a:lnTo>
                    <a:pt x="1564719" y="34060"/>
                  </a:lnTo>
                  <a:lnTo>
                    <a:pt x="1622773" y="42555"/>
                  </a:lnTo>
                  <a:lnTo>
                    <a:pt x="1677750" y="51855"/>
                  </a:lnTo>
                  <a:lnTo>
                    <a:pt x="1729454" y="61919"/>
                  </a:lnTo>
                  <a:lnTo>
                    <a:pt x="1777689" y="72707"/>
                  </a:lnTo>
                  <a:lnTo>
                    <a:pt x="1822260" y="84176"/>
                  </a:lnTo>
                  <a:lnTo>
                    <a:pt x="1862970" y="96288"/>
                  </a:lnTo>
                  <a:lnTo>
                    <a:pt x="1899624" y="108999"/>
                  </a:lnTo>
                  <a:lnTo>
                    <a:pt x="1959981" y="136060"/>
                  </a:lnTo>
                  <a:lnTo>
                    <a:pt x="2001763" y="165031"/>
                  </a:lnTo>
                  <a:lnTo>
                    <a:pt x="2026184" y="211354"/>
                  </a:lnTo>
                  <a:lnTo>
                    <a:pt x="2023405" y="227122"/>
                  </a:lnTo>
                  <a:lnTo>
                    <a:pt x="1983292" y="272380"/>
                  </a:lnTo>
                  <a:lnTo>
                    <a:pt x="1932027" y="300437"/>
                  </a:lnTo>
                  <a:lnTo>
                    <a:pt x="1862970" y="326420"/>
                  </a:lnTo>
                  <a:lnTo>
                    <a:pt x="1822260" y="338531"/>
                  </a:lnTo>
                  <a:lnTo>
                    <a:pt x="1777689" y="350001"/>
                  </a:lnTo>
                  <a:lnTo>
                    <a:pt x="1729454" y="360788"/>
                  </a:lnTo>
                  <a:lnTo>
                    <a:pt x="1677750" y="370852"/>
                  </a:lnTo>
                  <a:lnTo>
                    <a:pt x="1622773" y="380152"/>
                  </a:lnTo>
                  <a:lnTo>
                    <a:pt x="1564719" y="388647"/>
                  </a:lnTo>
                  <a:lnTo>
                    <a:pt x="1503783" y="396296"/>
                  </a:lnTo>
                  <a:lnTo>
                    <a:pt x="1440162" y="403057"/>
                  </a:lnTo>
                  <a:lnTo>
                    <a:pt x="1374051" y="408891"/>
                  </a:lnTo>
                  <a:lnTo>
                    <a:pt x="1305646" y="413756"/>
                  </a:lnTo>
                  <a:lnTo>
                    <a:pt x="1235143" y="417611"/>
                  </a:lnTo>
                  <a:lnTo>
                    <a:pt x="1162738" y="420415"/>
                  </a:lnTo>
                  <a:lnTo>
                    <a:pt x="1088625" y="422128"/>
                  </a:lnTo>
                  <a:lnTo>
                    <a:pt x="1013002" y="42270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93593" y="7730009"/>
              <a:ext cx="1504315" cy="179705"/>
            </a:xfrm>
            <a:custGeom>
              <a:avLst/>
              <a:gdLst/>
              <a:ahLst/>
              <a:cxnLst/>
              <a:rect l="l" t="t" r="r" b="b"/>
              <a:pathLst>
                <a:path w="1504314" h="179704">
                  <a:moveTo>
                    <a:pt x="1036994" y="179320"/>
                  </a:moveTo>
                  <a:lnTo>
                    <a:pt x="752068" y="177583"/>
                  </a:lnTo>
                  <a:lnTo>
                    <a:pt x="672036" y="177214"/>
                  </a:lnTo>
                  <a:lnTo>
                    <a:pt x="475977" y="170886"/>
                  </a:lnTo>
                  <a:lnTo>
                    <a:pt x="229946" y="150770"/>
                  </a:lnTo>
                  <a:lnTo>
                    <a:pt x="0" y="109033"/>
                  </a:lnTo>
                  <a:lnTo>
                    <a:pt x="45983" y="91209"/>
                  </a:lnTo>
                  <a:lnTo>
                    <a:pt x="185293" y="52752"/>
                  </a:lnTo>
                  <a:lnTo>
                    <a:pt x="419974" y="16183"/>
                  </a:lnTo>
                  <a:lnTo>
                    <a:pt x="752068" y="4025"/>
                  </a:lnTo>
                  <a:lnTo>
                    <a:pt x="1060912" y="0"/>
                  </a:lnTo>
                  <a:lnTo>
                    <a:pt x="1242212" y="9596"/>
                  </a:lnTo>
                  <a:lnTo>
                    <a:pt x="1366483" y="42659"/>
                  </a:lnTo>
                  <a:lnTo>
                    <a:pt x="1504243" y="109033"/>
                  </a:lnTo>
                  <a:lnTo>
                    <a:pt x="1342565" y="151472"/>
                  </a:lnTo>
                  <a:lnTo>
                    <a:pt x="1210321" y="172758"/>
                  </a:lnTo>
                  <a:lnTo>
                    <a:pt x="1036994" y="179320"/>
                  </a:lnTo>
                  <a:close/>
                </a:path>
              </a:pathLst>
            </a:custGeom>
            <a:solidFill>
              <a:srgbClr val="341F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2613" y="7723961"/>
              <a:ext cx="2625725" cy="1666239"/>
            </a:xfrm>
            <a:custGeom>
              <a:avLst/>
              <a:gdLst/>
              <a:ahLst/>
              <a:cxnLst/>
              <a:rect l="l" t="t" r="r" b="b"/>
              <a:pathLst>
                <a:path w="2625725" h="1666240">
                  <a:moveTo>
                    <a:pt x="52" y="6359"/>
                  </a:moveTo>
                  <a:lnTo>
                    <a:pt x="0" y="0"/>
                  </a:lnTo>
                  <a:lnTo>
                    <a:pt x="1114" y="267"/>
                  </a:lnTo>
                  <a:lnTo>
                    <a:pt x="418" y="3476"/>
                  </a:lnTo>
                  <a:lnTo>
                    <a:pt x="52" y="6359"/>
                  </a:lnTo>
                  <a:close/>
                </a:path>
                <a:path w="2625725" h="1666240">
                  <a:moveTo>
                    <a:pt x="2048495" y="221427"/>
                  </a:moveTo>
                  <a:lnTo>
                    <a:pt x="1013047" y="221427"/>
                  </a:lnTo>
                  <a:lnTo>
                    <a:pt x="1088670" y="220847"/>
                  </a:lnTo>
                  <a:lnTo>
                    <a:pt x="1162782" y="219134"/>
                  </a:lnTo>
                  <a:lnTo>
                    <a:pt x="1235188" y="216330"/>
                  </a:lnTo>
                  <a:lnTo>
                    <a:pt x="1305691" y="212475"/>
                  </a:lnTo>
                  <a:lnTo>
                    <a:pt x="1374096" y="207610"/>
                  </a:lnTo>
                  <a:lnTo>
                    <a:pt x="1440207" y="201776"/>
                  </a:lnTo>
                  <a:lnTo>
                    <a:pt x="1503828" y="195014"/>
                  </a:lnTo>
                  <a:lnTo>
                    <a:pt x="1564764" y="187366"/>
                  </a:lnTo>
                  <a:lnTo>
                    <a:pt x="1622818" y="178871"/>
                  </a:lnTo>
                  <a:lnTo>
                    <a:pt x="1677795" y="169571"/>
                  </a:lnTo>
                  <a:lnTo>
                    <a:pt x="1729499" y="159507"/>
                  </a:lnTo>
                  <a:lnTo>
                    <a:pt x="1777734" y="148720"/>
                  </a:lnTo>
                  <a:lnTo>
                    <a:pt x="1822305" y="137250"/>
                  </a:lnTo>
                  <a:lnTo>
                    <a:pt x="1863015" y="125139"/>
                  </a:lnTo>
                  <a:lnTo>
                    <a:pt x="1899669" y="112427"/>
                  </a:lnTo>
                  <a:lnTo>
                    <a:pt x="1960026" y="85366"/>
                  </a:lnTo>
                  <a:lnTo>
                    <a:pt x="2001808" y="56395"/>
                  </a:lnTo>
                  <a:lnTo>
                    <a:pt x="2026187" y="10305"/>
                  </a:lnTo>
                  <a:lnTo>
                    <a:pt x="2026172" y="6359"/>
                  </a:lnTo>
                  <a:lnTo>
                    <a:pt x="2025783" y="3476"/>
                  </a:lnTo>
                  <a:lnTo>
                    <a:pt x="2025069" y="267"/>
                  </a:lnTo>
                  <a:lnTo>
                    <a:pt x="2026228" y="0"/>
                  </a:lnTo>
                  <a:lnTo>
                    <a:pt x="2033759" y="57366"/>
                  </a:lnTo>
                  <a:lnTo>
                    <a:pt x="2039945" y="113421"/>
                  </a:lnTo>
                  <a:lnTo>
                    <a:pt x="2044843" y="168188"/>
                  </a:lnTo>
                  <a:lnTo>
                    <a:pt x="2048495" y="221427"/>
                  </a:lnTo>
                  <a:close/>
                </a:path>
                <a:path w="2625725" h="1666240">
                  <a:moveTo>
                    <a:pt x="954102" y="1657030"/>
                  </a:moveTo>
                  <a:lnTo>
                    <a:pt x="810986" y="1652347"/>
                  </a:lnTo>
                  <a:lnTo>
                    <a:pt x="634274" y="1627240"/>
                  </a:lnTo>
                  <a:lnTo>
                    <a:pt x="474544" y="1567551"/>
                  </a:lnTo>
                  <a:lnTo>
                    <a:pt x="474544" y="1514869"/>
                  </a:lnTo>
                  <a:lnTo>
                    <a:pt x="377661" y="1437810"/>
                  </a:lnTo>
                  <a:lnTo>
                    <a:pt x="176643" y="1183140"/>
                  </a:lnTo>
                  <a:lnTo>
                    <a:pt x="5940" y="715617"/>
                  </a:lnTo>
                  <a:lnTo>
                    <a:pt x="85" y="10305"/>
                  </a:lnTo>
                  <a:lnTo>
                    <a:pt x="2823" y="25841"/>
                  </a:lnTo>
                  <a:lnTo>
                    <a:pt x="11028" y="41295"/>
                  </a:lnTo>
                  <a:lnTo>
                    <a:pt x="42935" y="71099"/>
                  </a:lnTo>
                  <a:lnTo>
                    <a:pt x="94197" y="99156"/>
                  </a:lnTo>
                  <a:lnTo>
                    <a:pt x="163249" y="125139"/>
                  </a:lnTo>
                  <a:lnTo>
                    <a:pt x="203955" y="137250"/>
                  </a:lnTo>
                  <a:lnTo>
                    <a:pt x="248522" y="148720"/>
                  </a:lnTo>
                  <a:lnTo>
                    <a:pt x="296751" y="159507"/>
                  </a:lnTo>
                  <a:lnTo>
                    <a:pt x="348449" y="169571"/>
                  </a:lnTo>
                  <a:lnTo>
                    <a:pt x="403418" y="178871"/>
                  </a:lnTo>
                  <a:lnTo>
                    <a:pt x="461463" y="187366"/>
                  </a:lnTo>
                  <a:lnTo>
                    <a:pt x="522388" y="195014"/>
                  </a:lnTo>
                  <a:lnTo>
                    <a:pt x="585997" y="201776"/>
                  </a:lnTo>
                  <a:lnTo>
                    <a:pt x="652094" y="207610"/>
                  </a:lnTo>
                  <a:lnTo>
                    <a:pt x="720484" y="212475"/>
                  </a:lnTo>
                  <a:lnTo>
                    <a:pt x="790970" y="216330"/>
                  </a:lnTo>
                  <a:lnTo>
                    <a:pt x="863356" y="219134"/>
                  </a:lnTo>
                  <a:lnTo>
                    <a:pt x="937447" y="220847"/>
                  </a:lnTo>
                  <a:lnTo>
                    <a:pt x="2048495" y="221427"/>
                  </a:lnTo>
                  <a:lnTo>
                    <a:pt x="2048604" y="221694"/>
                  </a:lnTo>
                  <a:lnTo>
                    <a:pt x="2051432" y="230019"/>
                  </a:lnTo>
                  <a:lnTo>
                    <a:pt x="2060225" y="249317"/>
                  </a:lnTo>
                  <a:lnTo>
                    <a:pt x="2074951" y="269601"/>
                  </a:lnTo>
                  <a:lnTo>
                    <a:pt x="2095669" y="281151"/>
                  </a:lnTo>
                  <a:lnTo>
                    <a:pt x="2114459" y="283643"/>
                  </a:lnTo>
                  <a:lnTo>
                    <a:pt x="2501655" y="283643"/>
                  </a:lnTo>
                  <a:lnTo>
                    <a:pt x="2539415" y="309320"/>
                  </a:lnTo>
                  <a:lnTo>
                    <a:pt x="2565688" y="339559"/>
                  </a:lnTo>
                  <a:lnTo>
                    <a:pt x="2186120" y="339559"/>
                  </a:lnTo>
                  <a:lnTo>
                    <a:pt x="2134580" y="363540"/>
                  </a:lnTo>
                  <a:lnTo>
                    <a:pt x="2117604" y="435959"/>
                  </a:lnTo>
                  <a:lnTo>
                    <a:pt x="2119381" y="579062"/>
                  </a:lnTo>
                  <a:lnTo>
                    <a:pt x="2121885" y="589245"/>
                  </a:lnTo>
                  <a:lnTo>
                    <a:pt x="2123571" y="611120"/>
                  </a:lnTo>
                  <a:lnTo>
                    <a:pt x="2115696" y="631674"/>
                  </a:lnTo>
                  <a:lnTo>
                    <a:pt x="2100495" y="635287"/>
                  </a:lnTo>
                  <a:lnTo>
                    <a:pt x="2060069" y="635287"/>
                  </a:lnTo>
                  <a:lnTo>
                    <a:pt x="2045126" y="643433"/>
                  </a:lnTo>
                  <a:lnTo>
                    <a:pt x="2040079" y="670450"/>
                  </a:lnTo>
                  <a:lnTo>
                    <a:pt x="2040313" y="724452"/>
                  </a:lnTo>
                  <a:lnTo>
                    <a:pt x="2036415" y="778629"/>
                  </a:lnTo>
                  <a:lnTo>
                    <a:pt x="2025538" y="826311"/>
                  </a:lnTo>
                  <a:lnTo>
                    <a:pt x="2009936" y="869885"/>
                  </a:lnTo>
                  <a:lnTo>
                    <a:pt x="1973577" y="954268"/>
                  </a:lnTo>
                  <a:lnTo>
                    <a:pt x="1957330" y="999853"/>
                  </a:lnTo>
                  <a:lnTo>
                    <a:pt x="1945377" y="1050888"/>
                  </a:lnTo>
                  <a:lnTo>
                    <a:pt x="1935727" y="1122490"/>
                  </a:lnTo>
                  <a:lnTo>
                    <a:pt x="1947071" y="1146358"/>
                  </a:lnTo>
                  <a:lnTo>
                    <a:pt x="2080536" y="1146358"/>
                  </a:lnTo>
                  <a:lnTo>
                    <a:pt x="1978246" y="1224138"/>
                  </a:lnTo>
                  <a:lnTo>
                    <a:pt x="1887435" y="1309219"/>
                  </a:lnTo>
                  <a:lnTo>
                    <a:pt x="1868784" y="1331148"/>
                  </a:lnTo>
                  <a:lnTo>
                    <a:pt x="1747483" y="1331148"/>
                  </a:lnTo>
                  <a:lnTo>
                    <a:pt x="1685608" y="1406725"/>
                  </a:lnTo>
                  <a:lnTo>
                    <a:pt x="1644592" y="1451054"/>
                  </a:lnTo>
                  <a:lnTo>
                    <a:pt x="1606082" y="1481361"/>
                  </a:lnTo>
                  <a:lnTo>
                    <a:pt x="1551729" y="1514869"/>
                  </a:lnTo>
                  <a:lnTo>
                    <a:pt x="1551729" y="1567551"/>
                  </a:lnTo>
                  <a:lnTo>
                    <a:pt x="1442476" y="1630198"/>
                  </a:lnTo>
                  <a:lnTo>
                    <a:pt x="1364705" y="1655445"/>
                  </a:lnTo>
                  <a:lnTo>
                    <a:pt x="1013047" y="1655445"/>
                  </a:lnTo>
                  <a:lnTo>
                    <a:pt x="954102" y="1657030"/>
                  </a:lnTo>
                  <a:close/>
                </a:path>
                <a:path w="2625725" h="1666240">
                  <a:moveTo>
                    <a:pt x="2501655" y="283643"/>
                  </a:moveTo>
                  <a:lnTo>
                    <a:pt x="2114459" y="283643"/>
                  </a:lnTo>
                  <a:lnTo>
                    <a:pt x="2127315" y="281363"/>
                  </a:lnTo>
                  <a:lnTo>
                    <a:pt x="2140170" y="271512"/>
                  </a:lnTo>
                  <a:lnTo>
                    <a:pt x="2158960" y="251289"/>
                  </a:lnTo>
                  <a:lnTo>
                    <a:pt x="2186528" y="228228"/>
                  </a:lnTo>
                  <a:lnTo>
                    <a:pt x="2264180" y="194629"/>
                  </a:lnTo>
                  <a:lnTo>
                    <a:pt x="2384336" y="203867"/>
                  </a:lnTo>
                  <a:lnTo>
                    <a:pt x="2501655" y="283643"/>
                  </a:lnTo>
                  <a:close/>
                </a:path>
                <a:path w="2625725" h="1666240">
                  <a:moveTo>
                    <a:pt x="2048604" y="221694"/>
                  </a:moveTo>
                  <a:lnTo>
                    <a:pt x="2048514" y="221427"/>
                  </a:lnTo>
                  <a:lnTo>
                    <a:pt x="2048604" y="221694"/>
                  </a:lnTo>
                  <a:close/>
                </a:path>
                <a:path w="2625725" h="1666240">
                  <a:moveTo>
                    <a:pt x="2080536" y="1146358"/>
                  </a:moveTo>
                  <a:lnTo>
                    <a:pt x="1947071" y="1146358"/>
                  </a:lnTo>
                  <a:lnTo>
                    <a:pt x="1992510" y="1122490"/>
                  </a:lnTo>
                  <a:lnTo>
                    <a:pt x="2130744" y="1015838"/>
                  </a:lnTo>
                  <a:lnTo>
                    <a:pt x="2238362" y="926669"/>
                  </a:lnTo>
                  <a:lnTo>
                    <a:pt x="2364266" y="807348"/>
                  </a:lnTo>
                  <a:lnTo>
                    <a:pt x="2464715" y="681842"/>
                  </a:lnTo>
                  <a:lnTo>
                    <a:pt x="2486568" y="637895"/>
                  </a:lnTo>
                  <a:lnTo>
                    <a:pt x="2499261" y="594346"/>
                  </a:lnTo>
                  <a:lnTo>
                    <a:pt x="2503334" y="551884"/>
                  </a:lnTo>
                  <a:lnTo>
                    <a:pt x="2499301" y="511277"/>
                  </a:lnTo>
                  <a:lnTo>
                    <a:pt x="2487687" y="473272"/>
                  </a:lnTo>
                  <a:lnTo>
                    <a:pt x="2469014" y="438617"/>
                  </a:lnTo>
                  <a:lnTo>
                    <a:pt x="2443803" y="408060"/>
                  </a:lnTo>
                  <a:lnTo>
                    <a:pt x="2412577" y="382348"/>
                  </a:lnTo>
                  <a:lnTo>
                    <a:pt x="2375860" y="362231"/>
                  </a:lnTo>
                  <a:lnTo>
                    <a:pt x="2334172" y="348455"/>
                  </a:lnTo>
                  <a:lnTo>
                    <a:pt x="2288037" y="341768"/>
                  </a:lnTo>
                  <a:lnTo>
                    <a:pt x="2186120" y="339559"/>
                  </a:lnTo>
                  <a:lnTo>
                    <a:pt x="2565688" y="339559"/>
                  </a:lnTo>
                  <a:lnTo>
                    <a:pt x="2593176" y="380520"/>
                  </a:lnTo>
                  <a:lnTo>
                    <a:pt x="2609954" y="417832"/>
                  </a:lnTo>
                  <a:lnTo>
                    <a:pt x="2620513" y="456017"/>
                  </a:lnTo>
                  <a:lnTo>
                    <a:pt x="2625242" y="494872"/>
                  </a:lnTo>
                  <a:lnTo>
                    <a:pt x="2624527" y="534196"/>
                  </a:lnTo>
                  <a:lnTo>
                    <a:pt x="2618756" y="573788"/>
                  </a:lnTo>
                  <a:lnTo>
                    <a:pt x="2608317" y="613445"/>
                  </a:lnTo>
                  <a:lnTo>
                    <a:pt x="2593596" y="652966"/>
                  </a:lnTo>
                  <a:lnTo>
                    <a:pt x="2574983" y="692149"/>
                  </a:lnTo>
                  <a:lnTo>
                    <a:pt x="2552863" y="730793"/>
                  </a:lnTo>
                  <a:lnTo>
                    <a:pt x="2527625" y="768695"/>
                  </a:lnTo>
                  <a:lnTo>
                    <a:pt x="2499656" y="805655"/>
                  </a:lnTo>
                  <a:lnTo>
                    <a:pt x="2469344" y="841469"/>
                  </a:lnTo>
                  <a:lnTo>
                    <a:pt x="2437075" y="875938"/>
                  </a:lnTo>
                  <a:lnTo>
                    <a:pt x="2403239" y="908858"/>
                  </a:lnTo>
                  <a:lnTo>
                    <a:pt x="2368221" y="940029"/>
                  </a:lnTo>
                  <a:lnTo>
                    <a:pt x="2332410" y="969248"/>
                  </a:lnTo>
                  <a:lnTo>
                    <a:pt x="2296193" y="996314"/>
                  </a:lnTo>
                  <a:lnTo>
                    <a:pt x="2259957" y="1021025"/>
                  </a:lnTo>
                  <a:lnTo>
                    <a:pt x="2212619" y="1052705"/>
                  </a:lnTo>
                  <a:lnTo>
                    <a:pt x="2102678" y="1129521"/>
                  </a:lnTo>
                  <a:lnTo>
                    <a:pt x="2080536" y="1146358"/>
                  </a:lnTo>
                  <a:close/>
                </a:path>
                <a:path w="2625725" h="1666240">
                  <a:moveTo>
                    <a:pt x="2089519" y="637895"/>
                  </a:moveTo>
                  <a:lnTo>
                    <a:pt x="2060069" y="635287"/>
                  </a:lnTo>
                  <a:lnTo>
                    <a:pt x="2100495" y="635287"/>
                  </a:lnTo>
                  <a:lnTo>
                    <a:pt x="2089519" y="637895"/>
                  </a:lnTo>
                  <a:close/>
                </a:path>
                <a:path w="2625725" h="1666240">
                  <a:moveTo>
                    <a:pt x="1811910" y="1383162"/>
                  </a:moveTo>
                  <a:lnTo>
                    <a:pt x="1784869" y="1371872"/>
                  </a:lnTo>
                  <a:lnTo>
                    <a:pt x="1747483" y="1331148"/>
                  </a:lnTo>
                  <a:lnTo>
                    <a:pt x="1868784" y="1331148"/>
                  </a:lnTo>
                  <a:lnTo>
                    <a:pt x="1841725" y="1362963"/>
                  </a:lnTo>
                  <a:lnTo>
                    <a:pt x="1811910" y="1383162"/>
                  </a:lnTo>
                  <a:close/>
                </a:path>
                <a:path w="2625725" h="1666240">
                  <a:moveTo>
                    <a:pt x="1223637" y="1665905"/>
                  </a:moveTo>
                  <a:lnTo>
                    <a:pt x="1013047" y="1655445"/>
                  </a:lnTo>
                  <a:lnTo>
                    <a:pt x="1364705" y="1655445"/>
                  </a:lnTo>
                  <a:lnTo>
                    <a:pt x="1349946" y="1660236"/>
                  </a:lnTo>
                  <a:lnTo>
                    <a:pt x="1223637" y="1665905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95287" y="7945389"/>
              <a:ext cx="304165" cy="299720"/>
            </a:xfrm>
            <a:custGeom>
              <a:avLst/>
              <a:gdLst/>
              <a:ahLst/>
              <a:cxnLst/>
              <a:rect l="l" t="t" r="r" b="b"/>
              <a:pathLst>
                <a:path w="304164" h="299720">
                  <a:moveTo>
                    <a:pt x="302236" y="299604"/>
                  </a:moveTo>
                  <a:lnTo>
                    <a:pt x="250832" y="153760"/>
                  </a:lnTo>
                  <a:lnTo>
                    <a:pt x="147999" y="71914"/>
                  </a:lnTo>
                  <a:lnTo>
                    <a:pt x="47139" y="36032"/>
                  </a:lnTo>
                  <a:lnTo>
                    <a:pt x="1651" y="28079"/>
                  </a:lnTo>
                  <a:lnTo>
                    <a:pt x="0" y="13688"/>
                  </a:lnTo>
                  <a:lnTo>
                    <a:pt x="4014" y="5147"/>
                  </a:lnTo>
                  <a:lnTo>
                    <a:pt x="9499" y="1052"/>
                  </a:lnTo>
                  <a:lnTo>
                    <a:pt x="12259" y="0"/>
                  </a:lnTo>
                  <a:lnTo>
                    <a:pt x="198781" y="53845"/>
                  </a:lnTo>
                  <a:lnTo>
                    <a:pt x="282770" y="156053"/>
                  </a:lnTo>
                  <a:lnTo>
                    <a:pt x="303998" y="255135"/>
                  </a:lnTo>
                  <a:lnTo>
                    <a:pt x="302236" y="29960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43170" y="8611453"/>
              <a:ext cx="239077" cy="1985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0431" y="7838160"/>
              <a:ext cx="2212340" cy="1353820"/>
            </a:xfrm>
            <a:custGeom>
              <a:avLst/>
              <a:gdLst/>
              <a:ahLst/>
              <a:cxnLst/>
              <a:rect l="l" t="t" r="r" b="b"/>
              <a:pathLst>
                <a:path w="2212340" h="1353820">
                  <a:moveTo>
                    <a:pt x="326199" y="1211021"/>
                  </a:moveTo>
                  <a:lnTo>
                    <a:pt x="232943" y="1058341"/>
                  </a:lnTo>
                  <a:lnTo>
                    <a:pt x="109753" y="653732"/>
                  </a:lnTo>
                  <a:lnTo>
                    <a:pt x="87642" y="45732"/>
                  </a:lnTo>
                  <a:lnTo>
                    <a:pt x="5892" y="3568"/>
                  </a:lnTo>
                  <a:lnTo>
                    <a:pt x="0" y="160705"/>
                  </a:lnTo>
                  <a:lnTo>
                    <a:pt x="25984" y="535063"/>
                  </a:lnTo>
                  <a:lnTo>
                    <a:pt x="149352" y="981113"/>
                  </a:lnTo>
                  <a:lnTo>
                    <a:pt x="326199" y="1211021"/>
                  </a:lnTo>
                  <a:close/>
                </a:path>
                <a:path w="2212340" h="1353820">
                  <a:moveTo>
                    <a:pt x="412902" y="1242479"/>
                  </a:moveTo>
                  <a:lnTo>
                    <a:pt x="322897" y="1069530"/>
                  </a:lnTo>
                  <a:lnTo>
                    <a:pt x="218744" y="709320"/>
                  </a:lnTo>
                  <a:lnTo>
                    <a:pt x="187756" y="198602"/>
                  </a:lnTo>
                  <a:lnTo>
                    <a:pt x="127165" y="172224"/>
                  </a:lnTo>
                  <a:lnTo>
                    <a:pt x="126834" y="304101"/>
                  </a:lnTo>
                  <a:lnTo>
                    <a:pt x="156171" y="622338"/>
                  </a:lnTo>
                  <a:lnTo>
                    <a:pt x="260629" y="1010767"/>
                  </a:lnTo>
                  <a:lnTo>
                    <a:pt x="412902" y="1242479"/>
                  </a:lnTo>
                  <a:close/>
                </a:path>
                <a:path w="2212340" h="1353820">
                  <a:moveTo>
                    <a:pt x="435597" y="1353248"/>
                  </a:moveTo>
                  <a:lnTo>
                    <a:pt x="326199" y="1211021"/>
                  </a:lnTo>
                  <a:lnTo>
                    <a:pt x="370471" y="1283525"/>
                  </a:lnTo>
                  <a:lnTo>
                    <a:pt x="435597" y="1353248"/>
                  </a:lnTo>
                  <a:close/>
                </a:path>
                <a:path w="2212340" h="1353820">
                  <a:moveTo>
                    <a:pt x="485686" y="1353248"/>
                  </a:moveTo>
                  <a:lnTo>
                    <a:pt x="412902" y="1242479"/>
                  </a:lnTo>
                  <a:lnTo>
                    <a:pt x="433946" y="1282941"/>
                  </a:lnTo>
                  <a:lnTo>
                    <a:pt x="485686" y="1353248"/>
                  </a:lnTo>
                  <a:close/>
                </a:path>
                <a:path w="2212340" h="1353820">
                  <a:moveTo>
                    <a:pt x="2027516" y="458343"/>
                  </a:moveTo>
                  <a:lnTo>
                    <a:pt x="1990839" y="0"/>
                  </a:lnTo>
                  <a:lnTo>
                    <a:pt x="1972843" y="4127"/>
                  </a:lnTo>
                  <a:lnTo>
                    <a:pt x="1962175" y="9994"/>
                  </a:lnTo>
                  <a:lnTo>
                    <a:pt x="1954631" y="21615"/>
                  </a:lnTo>
                  <a:lnTo>
                    <a:pt x="1946008" y="43053"/>
                  </a:lnTo>
                  <a:lnTo>
                    <a:pt x="1950745" y="488340"/>
                  </a:lnTo>
                  <a:lnTo>
                    <a:pt x="1914702" y="768299"/>
                  </a:lnTo>
                  <a:lnTo>
                    <a:pt x="1804035" y="1001306"/>
                  </a:lnTo>
                  <a:lnTo>
                    <a:pt x="1584896" y="1305737"/>
                  </a:lnTo>
                  <a:lnTo>
                    <a:pt x="1862607" y="988796"/>
                  </a:lnTo>
                  <a:lnTo>
                    <a:pt x="1997468" y="747141"/>
                  </a:lnTo>
                  <a:lnTo>
                    <a:pt x="2027516" y="458343"/>
                  </a:lnTo>
                  <a:close/>
                </a:path>
                <a:path w="2212340" h="1353820">
                  <a:moveTo>
                    <a:pt x="2212276" y="217055"/>
                  </a:moveTo>
                  <a:lnTo>
                    <a:pt x="2205583" y="190665"/>
                  </a:lnTo>
                  <a:lnTo>
                    <a:pt x="2179282" y="202133"/>
                  </a:lnTo>
                  <a:lnTo>
                    <a:pt x="2124583" y="242747"/>
                  </a:lnTo>
                  <a:lnTo>
                    <a:pt x="2077796" y="321919"/>
                  </a:lnTo>
                  <a:lnTo>
                    <a:pt x="2075256" y="449008"/>
                  </a:lnTo>
                  <a:lnTo>
                    <a:pt x="2076653" y="417588"/>
                  </a:lnTo>
                  <a:lnTo>
                    <a:pt x="2090381" y="345897"/>
                  </a:lnTo>
                  <a:lnTo>
                    <a:pt x="2130806" y="267779"/>
                  </a:lnTo>
                  <a:lnTo>
                    <a:pt x="2212276" y="217055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0097" y="7654520"/>
              <a:ext cx="207253" cy="958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9260" y="7591678"/>
              <a:ext cx="1711960" cy="229235"/>
            </a:xfrm>
            <a:custGeom>
              <a:avLst/>
              <a:gdLst/>
              <a:ahLst/>
              <a:cxnLst/>
              <a:rect l="l" t="t" r="r" b="b"/>
              <a:pathLst>
                <a:path w="1711960" h="229234">
                  <a:moveTo>
                    <a:pt x="645312" y="7848"/>
                  </a:moveTo>
                  <a:lnTo>
                    <a:pt x="599973" y="1219"/>
                  </a:lnTo>
                  <a:lnTo>
                    <a:pt x="547077" y="0"/>
                  </a:lnTo>
                  <a:lnTo>
                    <a:pt x="508901" y="609"/>
                  </a:lnTo>
                  <a:lnTo>
                    <a:pt x="467017" y="2654"/>
                  </a:lnTo>
                  <a:lnTo>
                    <a:pt x="421894" y="6477"/>
                  </a:lnTo>
                  <a:lnTo>
                    <a:pt x="373989" y="12433"/>
                  </a:lnTo>
                  <a:lnTo>
                    <a:pt x="323786" y="20853"/>
                  </a:lnTo>
                  <a:lnTo>
                    <a:pt x="271729" y="32080"/>
                  </a:lnTo>
                  <a:lnTo>
                    <a:pt x="218287" y="46456"/>
                  </a:lnTo>
                  <a:lnTo>
                    <a:pt x="163931" y="64338"/>
                  </a:lnTo>
                  <a:lnTo>
                    <a:pt x="109131" y="86042"/>
                  </a:lnTo>
                  <a:lnTo>
                    <a:pt x="54330" y="111937"/>
                  </a:lnTo>
                  <a:lnTo>
                    <a:pt x="0" y="142367"/>
                  </a:lnTo>
                  <a:lnTo>
                    <a:pt x="3962" y="140220"/>
                  </a:lnTo>
                  <a:lnTo>
                    <a:pt x="15697" y="134277"/>
                  </a:lnTo>
                  <a:lnTo>
                    <a:pt x="62318" y="113652"/>
                  </a:lnTo>
                  <a:lnTo>
                    <a:pt x="139522" y="85788"/>
                  </a:lnTo>
                  <a:lnTo>
                    <a:pt x="189471" y="70802"/>
                  </a:lnTo>
                  <a:lnTo>
                    <a:pt x="246938" y="55994"/>
                  </a:lnTo>
                  <a:lnTo>
                    <a:pt x="311861" y="42024"/>
                  </a:lnTo>
                  <a:lnTo>
                    <a:pt x="384213" y="29565"/>
                  </a:lnTo>
                  <a:lnTo>
                    <a:pt x="463931" y="19265"/>
                  </a:lnTo>
                  <a:lnTo>
                    <a:pt x="550976" y="11811"/>
                  </a:lnTo>
                  <a:lnTo>
                    <a:pt x="645312" y="7848"/>
                  </a:lnTo>
                  <a:close/>
                </a:path>
                <a:path w="1711960" h="229234">
                  <a:moveTo>
                    <a:pt x="760133" y="80403"/>
                  </a:moveTo>
                  <a:lnTo>
                    <a:pt x="752589" y="76301"/>
                  </a:lnTo>
                  <a:lnTo>
                    <a:pt x="730173" y="63563"/>
                  </a:lnTo>
                  <a:lnTo>
                    <a:pt x="690981" y="65024"/>
                  </a:lnTo>
                  <a:lnTo>
                    <a:pt x="648931" y="67475"/>
                  </a:lnTo>
                  <a:lnTo>
                    <a:pt x="604177" y="71043"/>
                  </a:lnTo>
                  <a:lnTo>
                    <a:pt x="556831" y="75869"/>
                  </a:lnTo>
                  <a:lnTo>
                    <a:pt x="507047" y="82105"/>
                  </a:lnTo>
                  <a:lnTo>
                    <a:pt x="454939" y="89877"/>
                  </a:lnTo>
                  <a:lnTo>
                    <a:pt x="400659" y="99352"/>
                  </a:lnTo>
                  <a:lnTo>
                    <a:pt x="344322" y="110642"/>
                  </a:lnTo>
                  <a:lnTo>
                    <a:pt x="286054" y="123901"/>
                  </a:lnTo>
                  <a:lnTo>
                    <a:pt x="226021" y="139268"/>
                  </a:lnTo>
                  <a:lnTo>
                    <a:pt x="164325" y="156895"/>
                  </a:lnTo>
                  <a:lnTo>
                    <a:pt x="211175" y="148259"/>
                  </a:lnTo>
                  <a:lnTo>
                    <a:pt x="338912" y="127508"/>
                  </a:lnTo>
                  <a:lnTo>
                    <a:pt x="528307" y="102323"/>
                  </a:lnTo>
                  <a:lnTo>
                    <a:pt x="760133" y="80403"/>
                  </a:lnTo>
                  <a:close/>
                </a:path>
                <a:path w="1711960" h="229234">
                  <a:moveTo>
                    <a:pt x="1711629" y="228917"/>
                  </a:moveTo>
                  <a:lnTo>
                    <a:pt x="1681365" y="198399"/>
                  </a:lnTo>
                  <a:lnTo>
                    <a:pt x="1590065" y="128473"/>
                  </a:lnTo>
                  <a:lnTo>
                    <a:pt x="1436979" y="51523"/>
                  </a:lnTo>
                  <a:lnTo>
                    <a:pt x="1221346" y="0"/>
                  </a:lnTo>
                  <a:lnTo>
                    <a:pt x="1215796" y="8077"/>
                  </a:lnTo>
                  <a:lnTo>
                    <a:pt x="1206538" y="31267"/>
                  </a:lnTo>
                  <a:lnTo>
                    <a:pt x="1204683" y="68072"/>
                  </a:lnTo>
                  <a:lnTo>
                    <a:pt x="1221346" y="116954"/>
                  </a:lnTo>
                  <a:lnTo>
                    <a:pt x="1269428" y="120345"/>
                  </a:lnTo>
                  <a:lnTo>
                    <a:pt x="1390408" y="135331"/>
                  </a:lnTo>
                  <a:lnTo>
                    <a:pt x="1549425" y="169113"/>
                  </a:lnTo>
                  <a:lnTo>
                    <a:pt x="1711629" y="228917"/>
                  </a:lnTo>
                  <a:close/>
                </a:path>
              </a:pathLst>
            </a:custGeom>
            <a:solidFill>
              <a:srgbClr val="BFBE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5954" y="7636781"/>
              <a:ext cx="2065020" cy="326390"/>
            </a:xfrm>
            <a:custGeom>
              <a:avLst/>
              <a:gdLst/>
              <a:ahLst/>
              <a:cxnLst/>
              <a:rect l="l" t="t" r="r" b="b"/>
              <a:pathLst>
                <a:path w="2065020" h="326390">
                  <a:moveTo>
                    <a:pt x="1339642" y="325786"/>
                  </a:moveTo>
                  <a:lnTo>
                    <a:pt x="1008657" y="308429"/>
                  </a:lnTo>
                  <a:lnTo>
                    <a:pt x="394874" y="283561"/>
                  </a:lnTo>
                  <a:lnTo>
                    <a:pt x="89029" y="252225"/>
                  </a:lnTo>
                  <a:lnTo>
                    <a:pt x="0" y="193679"/>
                  </a:lnTo>
                  <a:lnTo>
                    <a:pt x="36659" y="87180"/>
                  </a:lnTo>
                  <a:lnTo>
                    <a:pt x="51708" y="48712"/>
                  </a:lnTo>
                  <a:lnTo>
                    <a:pt x="68538" y="26809"/>
                  </a:lnTo>
                  <a:lnTo>
                    <a:pt x="97780" y="13295"/>
                  </a:lnTo>
                  <a:lnTo>
                    <a:pt x="150065" y="0"/>
                  </a:lnTo>
                  <a:lnTo>
                    <a:pt x="124589" y="28420"/>
                  </a:lnTo>
                  <a:lnTo>
                    <a:pt x="114150" y="53406"/>
                  </a:lnTo>
                  <a:lnTo>
                    <a:pt x="123777" y="97253"/>
                  </a:lnTo>
                  <a:lnTo>
                    <a:pt x="148255" y="139208"/>
                  </a:lnTo>
                  <a:lnTo>
                    <a:pt x="218886" y="181867"/>
                  </a:lnTo>
                  <a:lnTo>
                    <a:pt x="297683" y="202261"/>
                  </a:lnTo>
                  <a:lnTo>
                    <a:pt x="460000" y="239936"/>
                  </a:lnTo>
                  <a:lnTo>
                    <a:pt x="592447" y="259635"/>
                  </a:lnTo>
                  <a:lnTo>
                    <a:pt x="765528" y="267784"/>
                  </a:lnTo>
                  <a:lnTo>
                    <a:pt x="1049751" y="270811"/>
                  </a:lnTo>
                  <a:lnTo>
                    <a:pt x="1330315" y="269740"/>
                  </a:lnTo>
                  <a:lnTo>
                    <a:pt x="1502188" y="262242"/>
                  </a:lnTo>
                  <a:lnTo>
                    <a:pt x="1635886" y="241892"/>
                  </a:lnTo>
                  <a:lnTo>
                    <a:pt x="1801926" y="202261"/>
                  </a:lnTo>
                  <a:lnTo>
                    <a:pt x="1941743" y="163117"/>
                  </a:lnTo>
                  <a:lnTo>
                    <a:pt x="2011553" y="133132"/>
                  </a:lnTo>
                  <a:lnTo>
                    <a:pt x="2032241" y="97063"/>
                  </a:lnTo>
                  <a:lnTo>
                    <a:pt x="2024691" y="39667"/>
                  </a:lnTo>
                  <a:lnTo>
                    <a:pt x="2047702" y="53905"/>
                  </a:lnTo>
                  <a:lnTo>
                    <a:pt x="2059355" y="64649"/>
                  </a:lnTo>
                  <a:lnTo>
                    <a:pt x="2063237" y="77299"/>
                  </a:lnTo>
                  <a:lnTo>
                    <a:pt x="2062932" y="97253"/>
                  </a:lnTo>
                  <a:lnTo>
                    <a:pt x="2064859" y="126484"/>
                  </a:lnTo>
                  <a:lnTo>
                    <a:pt x="2028898" y="161648"/>
                  </a:lnTo>
                  <a:lnTo>
                    <a:pt x="1974415" y="183809"/>
                  </a:lnTo>
                  <a:lnTo>
                    <a:pt x="1731981" y="275160"/>
                  </a:lnTo>
                  <a:lnTo>
                    <a:pt x="1550570" y="318591"/>
                  </a:lnTo>
                  <a:lnTo>
                    <a:pt x="1339642" y="325786"/>
                  </a:lnTo>
                  <a:close/>
                </a:path>
              </a:pathLst>
            </a:custGeom>
            <a:solidFill>
              <a:srgbClr val="F4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0419" y="6469662"/>
              <a:ext cx="955675" cy="1066165"/>
            </a:xfrm>
            <a:custGeom>
              <a:avLst/>
              <a:gdLst/>
              <a:ahLst/>
              <a:cxnLst/>
              <a:rect l="l" t="t" r="r" b="b"/>
              <a:pathLst>
                <a:path w="955675" h="1066165">
                  <a:moveTo>
                    <a:pt x="70620" y="1065587"/>
                  </a:moveTo>
                  <a:lnTo>
                    <a:pt x="41588" y="1031879"/>
                  </a:lnTo>
                  <a:lnTo>
                    <a:pt x="0" y="857438"/>
                  </a:lnTo>
                  <a:lnTo>
                    <a:pt x="67757" y="698447"/>
                  </a:lnTo>
                  <a:lnTo>
                    <a:pt x="162507" y="577748"/>
                  </a:lnTo>
                  <a:lnTo>
                    <a:pt x="210483" y="529847"/>
                  </a:lnTo>
                  <a:lnTo>
                    <a:pt x="435540" y="371308"/>
                  </a:lnTo>
                  <a:lnTo>
                    <a:pt x="502332" y="263269"/>
                  </a:lnTo>
                  <a:lnTo>
                    <a:pt x="403455" y="156057"/>
                  </a:lnTo>
                  <a:lnTo>
                    <a:pt x="131504" y="0"/>
                  </a:lnTo>
                  <a:lnTo>
                    <a:pt x="709695" y="91137"/>
                  </a:lnTo>
                  <a:lnTo>
                    <a:pt x="955594" y="179643"/>
                  </a:lnTo>
                  <a:lnTo>
                    <a:pt x="917054" y="317831"/>
                  </a:lnTo>
                  <a:lnTo>
                    <a:pt x="589721" y="603677"/>
                  </a:lnTo>
                  <a:lnTo>
                    <a:pt x="544996" y="648867"/>
                  </a:lnTo>
                  <a:lnTo>
                    <a:pt x="507320" y="693487"/>
                  </a:lnTo>
                  <a:lnTo>
                    <a:pt x="476260" y="737438"/>
                  </a:lnTo>
                  <a:lnTo>
                    <a:pt x="451383" y="780619"/>
                  </a:lnTo>
                  <a:lnTo>
                    <a:pt x="432256" y="822933"/>
                  </a:lnTo>
                  <a:lnTo>
                    <a:pt x="418446" y="864279"/>
                  </a:lnTo>
                  <a:lnTo>
                    <a:pt x="409520" y="904558"/>
                  </a:lnTo>
                  <a:lnTo>
                    <a:pt x="405044" y="943671"/>
                  </a:lnTo>
                  <a:lnTo>
                    <a:pt x="404587" y="981518"/>
                  </a:lnTo>
                  <a:lnTo>
                    <a:pt x="407714" y="1018000"/>
                  </a:lnTo>
                  <a:lnTo>
                    <a:pt x="413993" y="1053018"/>
                  </a:lnTo>
                  <a:lnTo>
                    <a:pt x="362648" y="1053317"/>
                  </a:lnTo>
                  <a:lnTo>
                    <a:pt x="311957" y="1054130"/>
                  </a:lnTo>
                  <a:lnTo>
                    <a:pt x="261987" y="1055448"/>
                  </a:lnTo>
                  <a:lnTo>
                    <a:pt x="212803" y="1057263"/>
                  </a:lnTo>
                  <a:lnTo>
                    <a:pt x="164470" y="1059563"/>
                  </a:lnTo>
                  <a:lnTo>
                    <a:pt x="117054" y="1062341"/>
                  </a:lnTo>
                  <a:lnTo>
                    <a:pt x="70620" y="10655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01040" y="7522680"/>
              <a:ext cx="451484" cy="211454"/>
            </a:xfrm>
            <a:custGeom>
              <a:avLst/>
              <a:gdLst/>
              <a:ahLst/>
              <a:cxnLst/>
              <a:rect l="l" t="t" r="r" b="b"/>
              <a:pathLst>
                <a:path w="451484" h="211454">
                  <a:moveTo>
                    <a:pt x="344620" y="211354"/>
                  </a:moveTo>
                  <a:lnTo>
                    <a:pt x="285643" y="197274"/>
                  </a:lnTo>
                  <a:lnTo>
                    <a:pt x="220941" y="166495"/>
                  </a:lnTo>
                  <a:lnTo>
                    <a:pt x="188355" y="149400"/>
                  </a:lnTo>
                  <a:lnTo>
                    <a:pt x="231692" y="146499"/>
                  </a:lnTo>
                  <a:lnTo>
                    <a:pt x="275647" y="143974"/>
                  </a:lnTo>
                  <a:lnTo>
                    <a:pt x="320104" y="141867"/>
                  </a:lnTo>
                  <a:lnTo>
                    <a:pt x="364944" y="140219"/>
                  </a:lnTo>
                  <a:lnTo>
                    <a:pt x="330260" y="135375"/>
                  </a:lnTo>
                  <a:lnTo>
                    <a:pt x="302412" y="132887"/>
                  </a:lnTo>
                  <a:lnTo>
                    <a:pt x="266741" y="131971"/>
                  </a:lnTo>
                  <a:lnTo>
                    <a:pt x="196625" y="131876"/>
                  </a:lnTo>
                  <a:lnTo>
                    <a:pt x="171523" y="132216"/>
                  </a:lnTo>
                  <a:lnTo>
                    <a:pt x="158404" y="132553"/>
                  </a:lnTo>
                  <a:lnTo>
                    <a:pt x="136494" y="119435"/>
                  </a:lnTo>
                  <a:lnTo>
                    <a:pt x="114970" y="105766"/>
                  </a:lnTo>
                  <a:lnTo>
                    <a:pt x="93946" y="91562"/>
                  </a:lnTo>
                  <a:lnTo>
                    <a:pt x="73541" y="76839"/>
                  </a:lnTo>
                  <a:lnTo>
                    <a:pt x="101264" y="76483"/>
                  </a:lnTo>
                  <a:lnTo>
                    <a:pt x="88238" y="74689"/>
                  </a:lnTo>
                  <a:lnTo>
                    <a:pt x="49903" y="58436"/>
                  </a:lnTo>
                  <a:lnTo>
                    <a:pt x="15732" y="28314"/>
                  </a:lnTo>
                  <a:lnTo>
                    <a:pt x="0" y="12568"/>
                  </a:lnTo>
                  <a:lnTo>
                    <a:pt x="46433" y="9323"/>
                  </a:lnTo>
                  <a:lnTo>
                    <a:pt x="93849" y="6545"/>
                  </a:lnTo>
                  <a:lnTo>
                    <a:pt x="142182" y="4244"/>
                  </a:lnTo>
                  <a:lnTo>
                    <a:pt x="191366" y="2430"/>
                  </a:lnTo>
                  <a:lnTo>
                    <a:pt x="241336" y="1111"/>
                  </a:lnTo>
                  <a:lnTo>
                    <a:pt x="292027" y="298"/>
                  </a:lnTo>
                  <a:lnTo>
                    <a:pt x="343372" y="0"/>
                  </a:lnTo>
                  <a:lnTo>
                    <a:pt x="358293" y="51176"/>
                  </a:lnTo>
                  <a:lnTo>
                    <a:pt x="378126" y="98236"/>
                  </a:lnTo>
                  <a:lnTo>
                    <a:pt x="401258" y="140808"/>
                  </a:lnTo>
                  <a:lnTo>
                    <a:pt x="426075" y="178519"/>
                  </a:lnTo>
                  <a:lnTo>
                    <a:pt x="450966" y="210997"/>
                  </a:lnTo>
                  <a:lnTo>
                    <a:pt x="409693" y="210730"/>
                  </a:lnTo>
                  <a:lnTo>
                    <a:pt x="344620" y="211354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18116" y="7733458"/>
              <a:ext cx="203509" cy="720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69226" y="7595513"/>
              <a:ext cx="297180" cy="76835"/>
            </a:xfrm>
            <a:custGeom>
              <a:avLst/>
              <a:gdLst/>
              <a:ahLst/>
              <a:cxnLst/>
              <a:rect l="l" t="t" r="r" b="b"/>
              <a:pathLst>
                <a:path w="297180" h="76834">
                  <a:moveTo>
                    <a:pt x="33070" y="3657"/>
                  </a:moveTo>
                  <a:lnTo>
                    <a:pt x="14122" y="1358"/>
                  </a:lnTo>
                  <a:lnTo>
                    <a:pt x="0" y="0"/>
                  </a:lnTo>
                  <a:lnTo>
                    <a:pt x="5346" y="4013"/>
                  </a:lnTo>
                  <a:lnTo>
                    <a:pt x="33070" y="3657"/>
                  </a:lnTo>
                  <a:close/>
                </a:path>
                <a:path w="297180" h="76834">
                  <a:moveTo>
                    <a:pt x="296748" y="67386"/>
                  </a:moveTo>
                  <a:lnTo>
                    <a:pt x="286245" y="66078"/>
                  </a:lnTo>
                  <a:lnTo>
                    <a:pt x="255714" y="63207"/>
                  </a:lnTo>
                  <a:lnTo>
                    <a:pt x="206616" y="60325"/>
                  </a:lnTo>
                  <a:lnTo>
                    <a:pt x="140398" y="59016"/>
                  </a:lnTo>
                  <a:lnTo>
                    <a:pt x="116078" y="59169"/>
                  </a:lnTo>
                  <a:lnTo>
                    <a:pt x="90208" y="59728"/>
                  </a:lnTo>
                  <a:lnTo>
                    <a:pt x="97650" y="64033"/>
                  </a:lnTo>
                  <a:lnTo>
                    <a:pt x="120167" y="76568"/>
                  </a:lnTo>
                  <a:lnTo>
                    <a:pt x="163499" y="73672"/>
                  </a:lnTo>
                  <a:lnTo>
                    <a:pt x="207454" y="71145"/>
                  </a:lnTo>
                  <a:lnTo>
                    <a:pt x="251917" y="69037"/>
                  </a:lnTo>
                  <a:lnTo>
                    <a:pt x="296748" y="67386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617457" y="3786408"/>
            <a:ext cx="3542029" cy="465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400">
              <a:latin typeface="Times New Roman"/>
              <a:cs typeface="Times New Roman"/>
            </a:endParaRPr>
          </a:p>
          <a:p>
            <a:pPr marL="448945" algn="ctr">
              <a:lnSpc>
                <a:spcPct val="100000"/>
              </a:lnSpc>
            </a:pPr>
            <a:r>
              <a:rPr sz="3300" spc="735">
                <a:solidFill>
                  <a:srgbClr val="FFFFFF"/>
                </a:solidFill>
                <a:latin typeface="Arial"/>
                <a:cs typeface="Arial"/>
              </a:rPr>
              <a:t>COVibook</a:t>
            </a:r>
            <a:endParaRPr sz="33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3110" y="11391244"/>
            <a:ext cx="11529060" cy="7720330"/>
          </a:xfrm>
          <a:custGeom>
            <a:avLst/>
            <a:gdLst/>
            <a:ahLst/>
            <a:cxnLst/>
            <a:rect l="l" t="t" r="r" b="b"/>
            <a:pathLst>
              <a:path w="11529060" h="7720330">
                <a:moveTo>
                  <a:pt x="11528504" y="0"/>
                </a:moveTo>
                <a:lnTo>
                  <a:pt x="0" y="0"/>
                </a:lnTo>
                <a:lnTo>
                  <a:pt x="0" y="7719980"/>
                </a:lnTo>
                <a:lnTo>
                  <a:pt x="11528504" y="7719980"/>
                </a:lnTo>
                <a:lnTo>
                  <a:pt x="115285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414255" y="2747426"/>
            <a:ext cx="8089204" cy="531556"/>
          </a:xfrm>
          <a:prstGeom prst="rect">
            <a:avLst/>
          </a:prstGeom>
        </p:spPr>
        <p:txBody>
          <a:bodyPr vert="horz" wrap="square" lIns="0" tIns="15875" rIns="0" bIns="0" rtlCol="0" anchor="t">
            <a:spAutoFit/>
          </a:bodyPr>
          <a:lstStyle/>
          <a:p>
            <a:pPr marL="12700">
              <a:spcBef>
                <a:spcPts val="125"/>
              </a:spcBef>
            </a:pPr>
            <a:r>
              <a:rPr lang="en-US" sz="3350" b="1" spc="15">
                <a:latin typeface="Courier New"/>
                <a:cs typeface="Courier New"/>
              </a:rPr>
              <a:t>Questions on the Last Page!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E4E5-71F9-4789-9C85-E148425A4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526" y="454357"/>
            <a:ext cx="7661937" cy="92333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6000"/>
              <a:t>Follow up Questions!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681E6-83E2-4B81-9BBE-AD3AB4B84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182" y="1727699"/>
            <a:ext cx="12030420" cy="17940809"/>
          </a:xfrm>
        </p:spPr>
        <p:txBody>
          <a:bodyPr wrap="square" lIns="0" tIns="0" rIns="0" bIns="0" anchor="t">
            <a:spAutoFit/>
          </a:bodyPr>
          <a:lstStyle/>
          <a:p>
            <a:pPr marL="12700" algn="l">
              <a:spcBef>
                <a:spcPts val="90"/>
              </a:spcBef>
            </a:pPr>
            <a:r>
              <a:rPr lang="en-US" sz="3000" dirty="0">
                <a:latin typeface="Courier New"/>
                <a:cs typeface="Courier New"/>
              </a:rPr>
              <a:t>Question #1: What are some of things you miss most about school? Explain!</a:t>
            </a:r>
            <a:endParaRPr lang="en-US" sz="3000" dirty="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ea typeface="+mn-lt"/>
                <a:cs typeface="+mn-lt"/>
              </a:rPr>
              <a:t>I</a:t>
            </a: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latin typeface="Calibri"/>
              <a:cs typeface="Calibri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latin typeface="Courier New"/>
                <a:cs typeface="Courier New"/>
              </a:rPr>
              <a:t>Question #2: RESEARCH. Where did </a:t>
            </a:r>
            <a:r>
              <a:rPr lang="en-US" sz="3000" dirty="0" err="1">
                <a:latin typeface="Courier New"/>
                <a:cs typeface="Courier New"/>
              </a:rPr>
              <a:t>Covid</a:t>
            </a:r>
            <a:r>
              <a:rPr lang="en-US" sz="3000" dirty="0">
                <a:latin typeface="Courier New"/>
                <a:cs typeface="Courier New"/>
              </a:rPr>
              <a:t> 19 come from? What city? What country?</a:t>
            </a:r>
            <a:endParaRPr lang="en-US" sz="3000" dirty="0">
              <a:latin typeface="Calibri"/>
              <a:cs typeface="Calibri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ea typeface="+mn-lt"/>
                <a:cs typeface="+mn-lt"/>
              </a:rPr>
              <a:t>I</a:t>
            </a: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latin typeface="Courier New"/>
                <a:cs typeface="Courier New"/>
              </a:rPr>
              <a:t>Question #3: What movies and tv shows have you been watching at home? What  movie/show has been your </a:t>
            </a:r>
            <a:r>
              <a:rPr lang="en-US" sz="3000" dirty="0" err="1">
                <a:latin typeface="Courier New"/>
                <a:cs typeface="Courier New"/>
              </a:rPr>
              <a:t>favourite</a:t>
            </a:r>
            <a:r>
              <a:rPr lang="en-US" sz="3000" dirty="0">
                <a:latin typeface="Courier New"/>
                <a:cs typeface="Courier New"/>
              </a:rPr>
              <a:t>?</a:t>
            </a:r>
            <a:endParaRPr lang="en-US" sz="3000" dirty="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 dirty="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latin typeface="Calibri"/>
              <a:cs typeface="Calibri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latin typeface="Courier New"/>
                <a:cs typeface="Courier New"/>
              </a:rPr>
              <a:t>Question #4: What has been the biggest challenge for you during social distancing?</a:t>
            </a:r>
            <a:endParaRPr lang="en-US" sz="3000" dirty="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ea typeface="+mn-lt"/>
              <a:cs typeface="+mn-lt"/>
            </a:endParaRPr>
          </a:p>
          <a:p>
            <a:pPr marL="12700" algn="l">
              <a:spcBef>
                <a:spcPts val="90"/>
              </a:spcBef>
            </a:pPr>
            <a:endParaRPr lang="en-US" sz="3000" dirty="0">
              <a:latin typeface="Calibri"/>
              <a:cs typeface="Calibri"/>
            </a:endParaRPr>
          </a:p>
          <a:p>
            <a:pPr marL="12700" algn="l">
              <a:spcBef>
                <a:spcPts val="90"/>
              </a:spcBef>
            </a:pPr>
            <a:r>
              <a:rPr lang="en-US" sz="3000" dirty="0">
                <a:latin typeface="Courier New"/>
                <a:cs typeface="Courier New"/>
              </a:rPr>
              <a:t>DONE! Save file with your answers and send to Mr. Minich: </a:t>
            </a:r>
            <a:r>
              <a:rPr lang="en-US" sz="3000" dirty="0">
                <a:latin typeface="Courier New"/>
                <a:cs typeface="Courier New"/>
                <a:hlinkClick r:id="rId2"/>
              </a:rPr>
              <a:t>sminich@hwdsb.on.ca</a:t>
            </a:r>
            <a:endParaRPr lang="en-US" sz="3000" dirty="0">
              <a:latin typeface="Calibri"/>
              <a:cs typeface="Calibri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latin typeface="Courier New"/>
              <a:cs typeface="Courier New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latin typeface="Courier New"/>
              <a:cs typeface="Courier New"/>
            </a:endParaRPr>
          </a:p>
          <a:p>
            <a:pPr marL="12700" algn="l">
              <a:spcBef>
                <a:spcPts val="90"/>
              </a:spcBef>
            </a:pPr>
            <a:endParaRPr lang="en-US" sz="30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52138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68871"/>
            <a:ext cx="9512935" cy="1435735"/>
          </a:xfrm>
          <a:custGeom>
            <a:avLst/>
            <a:gdLst/>
            <a:ahLst/>
            <a:cxnLst/>
            <a:rect l="l" t="t" r="r" b="b"/>
            <a:pathLst>
              <a:path w="9512935" h="1435734">
                <a:moveTo>
                  <a:pt x="0" y="1435228"/>
                </a:moveTo>
                <a:lnTo>
                  <a:pt x="9512483" y="1435228"/>
                </a:lnTo>
                <a:lnTo>
                  <a:pt x="9512483" y="0"/>
                </a:lnTo>
                <a:lnTo>
                  <a:pt x="0" y="0"/>
                </a:lnTo>
                <a:lnTo>
                  <a:pt x="0" y="1435228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94364" y="18668871"/>
            <a:ext cx="1004569" cy="1435735"/>
          </a:xfrm>
          <a:custGeom>
            <a:avLst/>
            <a:gdLst/>
            <a:ahLst/>
            <a:cxnLst/>
            <a:rect l="l" t="t" r="r" b="b"/>
            <a:pathLst>
              <a:path w="1004570" h="1435734">
                <a:moveTo>
                  <a:pt x="0" y="1435228"/>
                </a:moveTo>
                <a:lnTo>
                  <a:pt x="1004204" y="1435228"/>
                </a:lnTo>
                <a:lnTo>
                  <a:pt x="1004204" y="0"/>
                </a:lnTo>
                <a:lnTo>
                  <a:pt x="0" y="0"/>
                </a:lnTo>
                <a:lnTo>
                  <a:pt x="0" y="1435228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474" y="2878520"/>
            <a:ext cx="12588240" cy="8571865"/>
            <a:chOff x="10474" y="2878520"/>
            <a:chExt cx="12588240" cy="8571865"/>
          </a:xfrm>
        </p:grpSpPr>
        <p:sp>
          <p:nvSpPr>
            <p:cNvPr id="5" name="object 5"/>
            <p:cNvSpPr/>
            <p:nvPr/>
          </p:nvSpPr>
          <p:spPr>
            <a:xfrm>
              <a:off x="10474" y="3209067"/>
              <a:ext cx="3393659" cy="35507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74827" y="2878520"/>
              <a:ext cx="8723742" cy="8571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81763" y="5570072"/>
              <a:ext cx="3134215" cy="37465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64125" y="790599"/>
            <a:ext cx="7565390" cy="1389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950" spc="690">
                <a:solidFill>
                  <a:srgbClr val="ED340C"/>
                </a:solidFill>
              </a:rPr>
              <a:t>I</a:t>
            </a:r>
            <a:r>
              <a:rPr sz="8950" spc="-770">
                <a:solidFill>
                  <a:srgbClr val="ED340C"/>
                </a:solidFill>
              </a:rPr>
              <a:t> </a:t>
            </a:r>
            <a:r>
              <a:rPr sz="8950" spc="-495">
                <a:solidFill>
                  <a:srgbClr val="ED340C"/>
                </a:solidFill>
              </a:rPr>
              <a:t>love</a:t>
            </a:r>
            <a:r>
              <a:rPr sz="8950" spc="-765">
                <a:solidFill>
                  <a:srgbClr val="ED340C"/>
                </a:solidFill>
              </a:rPr>
              <a:t> </a:t>
            </a:r>
            <a:r>
              <a:rPr sz="8950" spc="290">
                <a:solidFill>
                  <a:srgbClr val="ED340C"/>
                </a:solidFill>
              </a:rPr>
              <a:t>to</a:t>
            </a:r>
            <a:r>
              <a:rPr sz="8950" spc="-770">
                <a:solidFill>
                  <a:srgbClr val="ED340C"/>
                </a:solidFill>
              </a:rPr>
              <a:t> </a:t>
            </a:r>
            <a:r>
              <a:rPr sz="8950" spc="-60">
                <a:solidFill>
                  <a:srgbClr val="ED340C"/>
                </a:solidFill>
              </a:rPr>
              <a:t>travel</a:t>
            </a:r>
            <a:r>
              <a:rPr sz="8450" spc="-60">
                <a:solidFill>
                  <a:srgbClr val="ED340C"/>
                </a:solidFill>
              </a:rPr>
              <a:t>...</a:t>
            </a:r>
            <a:endParaRPr sz="8450"/>
          </a:p>
        </p:txBody>
      </p:sp>
      <p:grpSp>
        <p:nvGrpSpPr>
          <p:cNvPr id="9" name="object 9"/>
          <p:cNvGrpSpPr/>
          <p:nvPr/>
        </p:nvGrpSpPr>
        <p:grpSpPr>
          <a:xfrm>
            <a:off x="7967213" y="12643790"/>
            <a:ext cx="4631690" cy="7460615"/>
            <a:chOff x="7967213" y="12643790"/>
            <a:chExt cx="4631690" cy="7460615"/>
          </a:xfrm>
        </p:grpSpPr>
        <p:sp>
          <p:nvSpPr>
            <p:cNvPr id="10" name="object 10"/>
            <p:cNvSpPr/>
            <p:nvPr/>
          </p:nvSpPr>
          <p:spPr>
            <a:xfrm>
              <a:off x="8821026" y="12643801"/>
              <a:ext cx="3777615" cy="7460615"/>
            </a:xfrm>
            <a:custGeom>
              <a:avLst/>
              <a:gdLst/>
              <a:ahLst/>
              <a:cxnLst/>
              <a:rect l="l" t="t" r="r" b="b"/>
              <a:pathLst>
                <a:path w="3777615" h="7460615">
                  <a:moveTo>
                    <a:pt x="3777538" y="1854200"/>
                  </a:moveTo>
                  <a:lnTo>
                    <a:pt x="3720973" y="1917700"/>
                  </a:lnTo>
                  <a:lnTo>
                    <a:pt x="3656825" y="2095500"/>
                  </a:lnTo>
                  <a:lnTo>
                    <a:pt x="3188144" y="3187700"/>
                  </a:lnTo>
                  <a:lnTo>
                    <a:pt x="3029140" y="3187700"/>
                  </a:lnTo>
                  <a:lnTo>
                    <a:pt x="3029140" y="3030169"/>
                  </a:lnTo>
                  <a:lnTo>
                    <a:pt x="2896235" y="3030169"/>
                  </a:lnTo>
                  <a:lnTo>
                    <a:pt x="2926372" y="3022600"/>
                  </a:lnTo>
                  <a:lnTo>
                    <a:pt x="3029407" y="3022600"/>
                  </a:lnTo>
                  <a:lnTo>
                    <a:pt x="3029407" y="2870200"/>
                  </a:lnTo>
                  <a:lnTo>
                    <a:pt x="3029966" y="2743200"/>
                  </a:lnTo>
                  <a:lnTo>
                    <a:pt x="3030220" y="2679700"/>
                  </a:lnTo>
                  <a:lnTo>
                    <a:pt x="3030537" y="2565400"/>
                  </a:lnTo>
                  <a:lnTo>
                    <a:pt x="3036430" y="469900"/>
                  </a:lnTo>
                  <a:lnTo>
                    <a:pt x="3031655" y="419100"/>
                  </a:lnTo>
                  <a:lnTo>
                    <a:pt x="2997263" y="317500"/>
                  </a:lnTo>
                  <a:lnTo>
                    <a:pt x="2903143" y="203200"/>
                  </a:lnTo>
                  <a:lnTo>
                    <a:pt x="2719197" y="152400"/>
                  </a:lnTo>
                  <a:lnTo>
                    <a:pt x="2535186" y="165100"/>
                  </a:lnTo>
                  <a:lnTo>
                    <a:pt x="2440584" y="190500"/>
                  </a:lnTo>
                  <a:lnTo>
                    <a:pt x="2405469" y="292100"/>
                  </a:lnTo>
                  <a:lnTo>
                    <a:pt x="2399893" y="469900"/>
                  </a:lnTo>
                  <a:lnTo>
                    <a:pt x="2393391" y="2565400"/>
                  </a:lnTo>
                  <a:lnTo>
                    <a:pt x="2353932" y="2565400"/>
                  </a:lnTo>
                  <a:lnTo>
                    <a:pt x="2314283" y="2552700"/>
                  </a:lnTo>
                  <a:lnTo>
                    <a:pt x="2233599" y="2552700"/>
                  </a:lnTo>
                  <a:lnTo>
                    <a:pt x="2240889" y="317500"/>
                  </a:lnTo>
                  <a:lnTo>
                    <a:pt x="2236114" y="266700"/>
                  </a:lnTo>
                  <a:lnTo>
                    <a:pt x="2201697" y="152400"/>
                  </a:lnTo>
                  <a:lnTo>
                    <a:pt x="2107501" y="38100"/>
                  </a:lnTo>
                  <a:lnTo>
                    <a:pt x="1923402" y="0"/>
                  </a:lnTo>
                  <a:lnTo>
                    <a:pt x="1739087" y="0"/>
                  </a:lnTo>
                  <a:lnTo>
                    <a:pt x="1644370" y="38100"/>
                  </a:lnTo>
                  <a:lnTo>
                    <a:pt x="1609267" y="127000"/>
                  </a:lnTo>
                  <a:lnTo>
                    <a:pt x="1603832" y="304800"/>
                  </a:lnTo>
                  <a:lnTo>
                    <a:pt x="1596542" y="2552700"/>
                  </a:lnTo>
                  <a:lnTo>
                    <a:pt x="1476921" y="2552700"/>
                  </a:lnTo>
                  <a:lnTo>
                    <a:pt x="1437805" y="2565400"/>
                  </a:lnTo>
                  <a:lnTo>
                    <a:pt x="1443266" y="635000"/>
                  </a:lnTo>
                  <a:lnTo>
                    <a:pt x="1438414" y="584200"/>
                  </a:lnTo>
                  <a:lnTo>
                    <a:pt x="1403845" y="469900"/>
                  </a:lnTo>
                  <a:lnTo>
                    <a:pt x="1309547" y="355600"/>
                  </a:lnTo>
                  <a:lnTo>
                    <a:pt x="1125524" y="304800"/>
                  </a:lnTo>
                  <a:lnTo>
                    <a:pt x="941501" y="317500"/>
                  </a:lnTo>
                  <a:lnTo>
                    <a:pt x="846912" y="342900"/>
                  </a:lnTo>
                  <a:lnTo>
                    <a:pt x="811784" y="444500"/>
                  </a:lnTo>
                  <a:lnTo>
                    <a:pt x="806208" y="622300"/>
                  </a:lnTo>
                  <a:lnTo>
                    <a:pt x="799706" y="2679700"/>
                  </a:lnTo>
                  <a:lnTo>
                    <a:pt x="718096" y="2705100"/>
                  </a:lnTo>
                  <a:lnTo>
                    <a:pt x="678688" y="2730500"/>
                  </a:lnTo>
                  <a:lnTo>
                    <a:pt x="640181" y="2743200"/>
                  </a:lnTo>
                  <a:lnTo>
                    <a:pt x="645134" y="1270000"/>
                  </a:lnTo>
                  <a:lnTo>
                    <a:pt x="640308" y="1219200"/>
                  </a:lnTo>
                  <a:lnTo>
                    <a:pt x="605764" y="1104900"/>
                  </a:lnTo>
                  <a:lnTo>
                    <a:pt x="511403" y="990600"/>
                  </a:lnTo>
                  <a:lnTo>
                    <a:pt x="327126" y="939800"/>
                  </a:lnTo>
                  <a:lnTo>
                    <a:pt x="142963" y="952500"/>
                  </a:lnTo>
                  <a:lnTo>
                    <a:pt x="48310" y="977900"/>
                  </a:lnTo>
                  <a:lnTo>
                    <a:pt x="13246" y="1079500"/>
                  </a:lnTo>
                  <a:lnTo>
                    <a:pt x="7810" y="1257300"/>
                  </a:lnTo>
                  <a:lnTo>
                    <a:pt x="520" y="3657600"/>
                  </a:lnTo>
                  <a:lnTo>
                    <a:pt x="8851" y="3657600"/>
                  </a:lnTo>
                  <a:lnTo>
                    <a:pt x="5308" y="3695700"/>
                  </a:lnTo>
                  <a:lnTo>
                    <a:pt x="2578" y="3733800"/>
                  </a:lnTo>
                  <a:lnTo>
                    <a:pt x="762" y="3771900"/>
                  </a:lnTo>
                  <a:lnTo>
                    <a:pt x="0" y="3810000"/>
                  </a:lnTo>
                  <a:lnTo>
                    <a:pt x="457" y="3860800"/>
                  </a:lnTo>
                  <a:lnTo>
                    <a:pt x="2108" y="3911600"/>
                  </a:lnTo>
                  <a:lnTo>
                    <a:pt x="4953" y="3962400"/>
                  </a:lnTo>
                  <a:lnTo>
                    <a:pt x="8966" y="4000500"/>
                  </a:lnTo>
                  <a:lnTo>
                    <a:pt x="14135" y="4051300"/>
                  </a:lnTo>
                  <a:lnTo>
                    <a:pt x="20459" y="4102100"/>
                  </a:lnTo>
                  <a:lnTo>
                    <a:pt x="27914" y="4140200"/>
                  </a:lnTo>
                  <a:lnTo>
                    <a:pt x="36474" y="4191000"/>
                  </a:lnTo>
                  <a:lnTo>
                    <a:pt x="46151" y="4241800"/>
                  </a:lnTo>
                  <a:lnTo>
                    <a:pt x="56908" y="4279900"/>
                  </a:lnTo>
                  <a:lnTo>
                    <a:pt x="68745" y="4330700"/>
                  </a:lnTo>
                  <a:lnTo>
                    <a:pt x="81635" y="4368800"/>
                  </a:lnTo>
                  <a:lnTo>
                    <a:pt x="95567" y="4419600"/>
                  </a:lnTo>
                  <a:lnTo>
                    <a:pt x="110540" y="4457700"/>
                  </a:lnTo>
                  <a:lnTo>
                    <a:pt x="126517" y="4508500"/>
                  </a:lnTo>
                  <a:lnTo>
                    <a:pt x="143510" y="4546600"/>
                  </a:lnTo>
                  <a:lnTo>
                    <a:pt x="161480" y="4584700"/>
                  </a:lnTo>
                  <a:lnTo>
                    <a:pt x="180428" y="4622800"/>
                  </a:lnTo>
                  <a:lnTo>
                    <a:pt x="200342" y="4673600"/>
                  </a:lnTo>
                  <a:lnTo>
                    <a:pt x="221183" y="4711700"/>
                  </a:lnTo>
                  <a:lnTo>
                    <a:pt x="242976" y="4749800"/>
                  </a:lnTo>
                  <a:lnTo>
                    <a:pt x="265671" y="4787900"/>
                  </a:lnTo>
                  <a:lnTo>
                    <a:pt x="289267" y="4826000"/>
                  </a:lnTo>
                  <a:lnTo>
                    <a:pt x="313766" y="4864100"/>
                  </a:lnTo>
                  <a:lnTo>
                    <a:pt x="339128" y="4902200"/>
                  </a:lnTo>
                  <a:lnTo>
                    <a:pt x="365340" y="4940300"/>
                  </a:lnTo>
                  <a:lnTo>
                    <a:pt x="392417" y="4978400"/>
                  </a:lnTo>
                  <a:lnTo>
                    <a:pt x="420306" y="5016500"/>
                  </a:lnTo>
                  <a:lnTo>
                    <a:pt x="449021" y="5041900"/>
                  </a:lnTo>
                  <a:lnTo>
                    <a:pt x="478536" y="5080000"/>
                  </a:lnTo>
                  <a:lnTo>
                    <a:pt x="508838" y="5118100"/>
                  </a:lnTo>
                  <a:lnTo>
                    <a:pt x="539915" y="5143500"/>
                  </a:lnTo>
                  <a:lnTo>
                    <a:pt x="571754" y="5181600"/>
                  </a:lnTo>
                  <a:lnTo>
                    <a:pt x="604329" y="5207000"/>
                  </a:lnTo>
                  <a:lnTo>
                    <a:pt x="637641" y="5245100"/>
                  </a:lnTo>
                  <a:lnTo>
                    <a:pt x="671664" y="5270500"/>
                  </a:lnTo>
                  <a:lnTo>
                    <a:pt x="691451" y="5284978"/>
                  </a:lnTo>
                  <a:lnTo>
                    <a:pt x="691451" y="5662714"/>
                  </a:lnTo>
                  <a:lnTo>
                    <a:pt x="691451" y="7460297"/>
                  </a:lnTo>
                  <a:lnTo>
                    <a:pt x="2773337" y="7460297"/>
                  </a:lnTo>
                  <a:lnTo>
                    <a:pt x="2773337" y="5922950"/>
                  </a:lnTo>
                  <a:lnTo>
                    <a:pt x="2773337" y="5523408"/>
                  </a:lnTo>
                  <a:lnTo>
                    <a:pt x="2812669" y="5499100"/>
                  </a:lnTo>
                  <a:lnTo>
                    <a:pt x="2852915" y="5486400"/>
                  </a:lnTo>
                  <a:lnTo>
                    <a:pt x="2892552" y="5461000"/>
                  </a:lnTo>
                  <a:lnTo>
                    <a:pt x="2931591" y="5435600"/>
                  </a:lnTo>
                  <a:lnTo>
                    <a:pt x="2970009" y="5410200"/>
                  </a:lnTo>
                  <a:lnTo>
                    <a:pt x="3007779" y="5384800"/>
                  </a:lnTo>
                  <a:lnTo>
                    <a:pt x="3044888" y="5359400"/>
                  </a:lnTo>
                  <a:lnTo>
                    <a:pt x="3081324" y="5334000"/>
                  </a:lnTo>
                  <a:lnTo>
                    <a:pt x="3117088" y="5295900"/>
                  </a:lnTo>
                  <a:lnTo>
                    <a:pt x="3152152" y="5270500"/>
                  </a:lnTo>
                  <a:lnTo>
                    <a:pt x="3186493" y="5245100"/>
                  </a:lnTo>
                  <a:lnTo>
                    <a:pt x="3220110" y="5207000"/>
                  </a:lnTo>
                  <a:lnTo>
                    <a:pt x="3252978" y="5181600"/>
                  </a:lnTo>
                  <a:lnTo>
                    <a:pt x="3285083" y="5143500"/>
                  </a:lnTo>
                  <a:lnTo>
                    <a:pt x="3316427" y="5118100"/>
                  </a:lnTo>
                  <a:lnTo>
                    <a:pt x="3346970" y="5080000"/>
                  </a:lnTo>
                  <a:lnTo>
                    <a:pt x="3376714" y="5041900"/>
                  </a:lnTo>
                  <a:lnTo>
                    <a:pt x="3405644" y="5003800"/>
                  </a:lnTo>
                  <a:lnTo>
                    <a:pt x="3433737" y="4978400"/>
                  </a:lnTo>
                  <a:lnTo>
                    <a:pt x="3460978" y="4940300"/>
                  </a:lnTo>
                  <a:lnTo>
                    <a:pt x="3487356" y="4902200"/>
                  </a:lnTo>
                  <a:lnTo>
                    <a:pt x="3512858" y="4864100"/>
                  </a:lnTo>
                  <a:lnTo>
                    <a:pt x="3537470" y="4826000"/>
                  </a:lnTo>
                  <a:lnTo>
                    <a:pt x="3561169" y="4787900"/>
                  </a:lnTo>
                  <a:lnTo>
                    <a:pt x="3583952" y="4737100"/>
                  </a:lnTo>
                  <a:lnTo>
                    <a:pt x="3605796" y="4699000"/>
                  </a:lnTo>
                  <a:lnTo>
                    <a:pt x="3626688" y="4660900"/>
                  </a:lnTo>
                  <a:lnTo>
                    <a:pt x="3646614" y="4622800"/>
                  </a:lnTo>
                  <a:lnTo>
                    <a:pt x="3665550" y="4572000"/>
                  </a:lnTo>
                  <a:lnTo>
                    <a:pt x="3683508" y="4533900"/>
                  </a:lnTo>
                  <a:lnTo>
                    <a:pt x="3700437" y="4495800"/>
                  </a:lnTo>
                  <a:lnTo>
                    <a:pt x="3716350" y="4445000"/>
                  </a:lnTo>
                  <a:lnTo>
                    <a:pt x="3731222" y="4406900"/>
                  </a:lnTo>
                  <a:lnTo>
                    <a:pt x="3745026" y="4356100"/>
                  </a:lnTo>
                  <a:lnTo>
                    <a:pt x="3757765" y="4318000"/>
                  </a:lnTo>
                  <a:lnTo>
                    <a:pt x="3769423" y="4267200"/>
                  </a:lnTo>
                  <a:lnTo>
                    <a:pt x="3777538" y="4229100"/>
                  </a:lnTo>
                  <a:lnTo>
                    <a:pt x="3777538" y="1854200"/>
                  </a:lnTo>
                  <a:close/>
                </a:path>
              </a:pathLst>
            </a:custGeom>
            <a:solidFill>
              <a:srgbClr val="B58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967213" y="15385908"/>
              <a:ext cx="3379090" cy="3084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34737" y="14735280"/>
            <a:ext cx="1935480" cy="12045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ct val="75300"/>
              </a:lnSpc>
              <a:spcBef>
                <a:spcPts val="1425"/>
              </a:spcBef>
            </a:pPr>
            <a:r>
              <a:rPr sz="4400" spc="880">
                <a:solidFill>
                  <a:srgbClr val="4D64B0"/>
                </a:solidFill>
                <a:latin typeface="Trebuchet MS"/>
                <a:cs typeface="Trebuchet MS"/>
              </a:rPr>
              <a:t>H</a:t>
            </a:r>
            <a:r>
              <a:rPr sz="4400" spc="2530">
                <a:solidFill>
                  <a:srgbClr val="4D64B0"/>
                </a:solidFill>
                <a:latin typeface="Trebuchet MS"/>
                <a:cs typeface="Trebuchet MS"/>
              </a:rPr>
              <a:t>I</a:t>
            </a:r>
            <a:r>
              <a:rPr sz="4400" spc="780">
                <a:solidFill>
                  <a:srgbClr val="4D64B0"/>
                </a:solidFill>
                <a:latin typeface="Trebuchet MS"/>
                <a:cs typeface="Trebuchet MS"/>
              </a:rPr>
              <a:t>G</a:t>
            </a:r>
            <a:r>
              <a:rPr sz="4400" spc="560">
                <a:solidFill>
                  <a:srgbClr val="4D64B0"/>
                </a:solidFill>
                <a:latin typeface="Trebuchet MS"/>
                <a:cs typeface="Trebuchet MS"/>
              </a:rPr>
              <a:t>H  </a:t>
            </a:r>
            <a:r>
              <a:rPr sz="4400" spc="1445">
                <a:solidFill>
                  <a:srgbClr val="4D64B0"/>
                </a:solidFill>
                <a:latin typeface="Trebuchet MS"/>
                <a:cs typeface="Trebuchet MS"/>
              </a:rPr>
              <a:t>F</a:t>
            </a:r>
            <a:r>
              <a:rPr sz="4400" spc="2530">
                <a:solidFill>
                  <a:srgbClr val="4D64B0"/>
                </a:solidFill>
                <a:latin typeface="Trebuchet MS"/>
                <a:cs typeface="Trebuchet MS"/>
              </a:rPr>
              <a:t>I</a:t>
            </a:r>
            <a:r>
              <a:rPr sz="4400" spc="1170">
                <a:solidFill>
                  <a:srgbClr val="4D64B0"/>
                </a:solidFill>
                <a:latin typeface="Trebuchet MS"/>
                <a:cs typeface="Trebuchet MS"/>
              </a:rPr>
              <a:t>V</a:t>
            </a:r>
            <a:r>
              <a:rPr sz="4400" spc="1400">
                <a:solidFill>
                  <a:srgbClr val="4D64B0"/>
                </a:solidFill>
                <a:latin typeface="Trebuchet MS"/>
                <a:cs typeface="Trebuchet MS"/>
              </a:rPr>
              <a:t>E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1683" y="14536939"/>
            <a:ext cx="4455795" cy="11404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7300" spc="-575">
                <a:solidFill>
                  <a:srgbClr val="F15931"/>
                </a:solidFill>
                <a:latin typeface="Arial"/>
                <a:cs typeface="Arial"/>
              </a:rPr>
              <a:t>and </a:t>
            </a:r>
            <a:r>
              <a:rPr sz="7300" spc="245">
                <a:solidFill>
                  <a:srgbClr val="F15931"/>
                </a:solidFill>
                <a:latin typeface="Arial"/>
                <a:cs typeface="Arial"/>
              </a:rPr>
              <a:t>to</a:t>
            </a:r>
            <a:r>
              <a:rPr sz="7300" spc="-71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300" spc="-215">
                <a:solidFill>
                  <a:srgbClr val="F15931"/>
                </a:solidFill>
                <a:latin typeface="Arial"/>
                <a:cs typeface="Arial"/>
              </a:rPr>
              <a:t>jump</a:t>
            </a:r>
            <a:endParaRPr sz="73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6413" y="15457640"/>
            <a:ext cx="5068570" cy="2061210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2700" marR="5080" indent="177165">
              <a:lnSpc>
                <a:spcPts val="7250"/>
              </a:lnSpc>
              <a:spcBef>
                <a:spcPts val="1614"/>
              </a:spcBef>
            </a:pPr>
            <a:r>
              <a:rPr sz="7300" spc="95">
                <a:solidFill>
                  <a:srgbClr val="F15931"/>
                </a:solidFill>
                <a:latin typeface="Arial"/>
                <a:cs typeface="Arial"/>
              </a:rPr>
              <a:t>from </a:t>
            </a:r>
            <a:r>
              <a:rPr sz="7300" spc="-590">
                <a:solidFill>
                  <a:srgbClr val="F15931"/>
                </a:solidFill>
                <a:latin typeface="Arial"/>
                <a:cs typeface="Arial"/>
              </a:rPr>
              <a:t>hand</a:t>
            </a:r>
            <a:r>
              <a:rPr sz="7300" spc="-140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300" spc="245">
                <a:solidFill>
                  <a:srgbClr val="F15931"/>
                </a:solidFill>
                <a:latin typeface="Arial"/>
                <a:cs typeface="Arial"/>
              </a:rPr>
              <a:t>to  </a:t>
            </a:r>
            <a:r>
              <a:rPr sz="7300" spc="-590">
                <a:solidFill>
                  <a:srgbClr val="F15931"/>
                </a:solidFill>
                <a:latin typeface="Arial"/>
                <a:cs typeface="Arial"/>
              </a:rPr>
              <a:t>hand </a:t>
            </a:r>
            <a:r>
              <a:rPr sz="7300" spc="245">
                <a:solidFill>
                  <a:srgbClr val="F15931"/>
                </a:solidFill>
                <a:latin typeface="Arial"/>
                <a:cs typeface="Arial"/>
              </a:rPr>
              <a:t>to </a:t>
            </a:r>
            <a:r>
              <a:rPr sz="7300" spc="-869">
                <a:solidFill>
                  <a:srgbClr val="F15931"/>
                </a:solidFill>
                <a:latin typeface="Arial"/>
                <a:cs typeface="Arial"/>
              </a:rPr>
              <a:t>say</a:t>
            </a:r>
            <a:r>
              <a:rPr sz="7300" spc="-155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300" spc="-545">
                <a:solidFill>
                  <a:srgbClr val="F15931"/>
                </a:solidFill>
                <a:latin typeface="Arial"/>
                <a:cs typeface="Arial"/>
              </a:rPr>
              <a:t>Hi</a:t>
            </a:r>
            <a:endParaRPr sz="7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53150"/>
            <a:ext cx="12599035" cy="1250950"/>
          </a:xfrm>
          <a:custGeom>
            <a:avLst/>
            <a:gdLst/>
            <a:ahLst/>
            <a:cxnLst/>
            <a:rect l="l" t="t" r="r" b="b"/>
            <a:pathLst>
              <a:path w="12599035" h="1250950">
                <a:moveTo>
                  <a:pt x="12598569" y="1250950"/>
                </a:moveTo>
                <a:lnTo>
                  <a:pt x="0" y="1250950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250950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7371" y="972731"/>
            <a:ext cx="11109960" cy="195326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8450" spc="-955">
                <a:solidFill>
                  <a:srgbClr val="ED340C"/>
                </a:solidFill>
              </a:rPr>
              <a:t>Have </a:t>
            </a:r>
            <a:r>
              <a:rPr sz="8450" spc="-540">
                <a:solidFill>
                  <a:srgbClr val="ED340C"/>
                </a:solidFill>
              </a:rPr>
              <a:t>you </a:t>
            </a:r>
            <a:r>
              <a:rPr sz="8450" spc="-425">
                <a:solidFill>
                  <a:srgbClr val="ED340C"/>
                </a:solidFill>
              </a:rPr>
              <a:t>heard </a:t>
            </a:r>
            <a:r>
              <a:rPr sz="8450" spc="-420">
                <a:solidFill>
                  <a:srgbClr val="ED340C"/>
                </a:solidFill>
              </a:rPr>
              <a:t>about</a:t>
            </a:r>
            <a:r>
              <a:rPr sz="8450" spc="-955">
                <a:solidFill>
                  <a:srgbClr val="ED340C"/>
                </a:solidFill>
              </a:rPr>
              <a:t> </a:t>
            </a:r>
            <a:r>
              <a:rPr sz="8450" spc="-675">
                <a:solidFill>
                  <a:srgbClr val="ED340C"/>
                </a:solidFill>
              </a:rPr>
              <a:t>me</a:t>
            </a:r>
            <a:r>
              <a:rPr sz="8000" spc="-675">
                <a:solidFill>
                  <a:srgbClr val="ED340C"/>
                </a:solidFill>
              </a:rPr>
              <a:t>?</a:t>
            </a:r>
            <a:endParaRPr sz="8000"/>
          </a:p>
          <a:p>
            <a:pPr marL="1568450">
              <a:lnSpc>
                <a:spcPct val="100000"/>
              </a:lnSpc>
              <a:spcBef>
                <a:spcPts val="475"/>
              </a:spcBef>
            </a:pPr>
            <a:r>
              <a:rPr sz="2550" spc="5">
                <a:solidFill>
                  <a:srgbClr val="6666FF"/>
                </a:solidFill>
                <a:latin typeface="Courier New"/>
                <a:cs typeface="Courier New"/>
              </a:rPr>
              <a:t>Drag the large arrows to answer each</a:t>
            </a:r>
            <a:r>
              <a:rPr sz="2550" spc="60">
                <a:solidFill>
                  <a:srgbClr val="6666FF"/>
                </a:solidFill>
                <a:latin typeface="Courier New"/>
                <a:cs typeface="Courier New"/>
              </a:rPr>
              <a:t> </a:t>
            </a:r>
            <a:r>
              <a:rPr sz="2550" spc="5">
                <a:solidFill>
                  <a:srgbClr val="6666FF"/>
                </a:solidFill>
                <a:latin typeface="Courier New"/>
                <a:cs typeface="Courier New"/>
              </a:rPr>
              <a:t>question</a:t>
            </a:r>
            <a:endParaRPr sz="2550">
              <a:latin typeface="Courier New"/>
              <a:cs typeface="Courier Ne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1609" y="3970425"/>
            <a:ext cx="1985010" cy="3510915"/>
          </a:xfrm>
          <a:custGeom>
            <a:avLst/>
            <a:gdLst/>
            <a:ahLst/>
            <a:cxnLst/>
            <a:rect l="l" t="t" r="r" b="b"/>
            <a:pathLst>
              <a:path w="1985010" h="3510915">
                <a:moveTo>
                  <a:pt x="1984502" y="1563725"/>
                </a:moveTo>
                <a:lnTo>
                  <a:pt x="1984489" y="420827"/>
                </a:lnTo>
                <a:lnTo>
                  <a:pt x="1981657" y="371830"/>
                </a:lnTo>
                <a:lnTo>
                  <a:pt x="1973364" y="324485"/>
                </a:lnTo>
                <a:lnTo>
                  <a:pt x="1959927" y="279069"/>
                </a:lnTo>
                <a:lnTo>
                  <a:pt x="1941652" y="235940"/>
                </a:lnTo>
                <a:lnTo>
                  <a:pt x="1918881" y="195414"/>
                </a:lnTo>
                <a:lnTo>
                  <a:pt x="1891919" y="157797"/>
                </a:lnTo>
                <a:lnTo>
                  <a:pt x="1864715" y="127444"/>
                </a:lnTo>
                <a:lnTo>
                  <a:pt x="1861096" y="123405"/>
                </a:lnTo>
                <a:lnTo>
                  <a:pt x="1857121" y="119849"/>
                </a:lnTo>
                <a:lnTo>
                  <a:pt x="1857121" y="420827"/>
                </a:lnTo>
                <a:lnTo>
                  <a:pt x="1857121" y="1563725"/>
                </a:lnTo>
                <a:lnTo>
                  <a:pt x="1853272" y="1611261"/>
                </a:lnTo>
                <a:lnTo>
                  <a:pt x="1842135" y="1656384"/>
                </a:lnTo>
                <a:lnTo>
                  <a:pt x="1824316" y="1698472"/>
                </a:lnTo>
                <a:lnTo>
                  <a:pt x="1800440" y="1736915"/>
                </a:lnTo>
                <a:lnTo>
                  <a:pt x="1771091" y="1771116"/>
                </a:lnTo>
                <a:lnTo>
                  <a:pt x="1736890" y="1800479"/>
                </a:lnTo>
                <a:lnTo>
                  <a:pt x="1698434" y="1824367"/>
                </a:lnTo>
                <a:lnTo>
                  <a:pt x="1656346" y="1842173"/>
                </a:lnTo>
                <a:lnTo>
                  <a:pt x="1611223" y="1853311"/>
                </a:lnTo>
                <a:lnTo>
                  <a:pt x="1563687" y="1857159"/>
                </a:lnTo>
                <a:lnTo>
                  <a:pt x="420789" y="1857159"/>
                </a:lnTo>
                <a:lnTo>
                  <a:pt x="373265" y="1853311"/>
                </a:lnTo>
                <a:lnTo>
                  <a:pt x="328155" y="1842185"/>
                </a:lnTo>
                <a:lnTo>
                  <a:pt x="286067" y="1824367"/>
                </a:lnTo>
                <a:lnTo>
                  <a:pt x="247611" y="1800479"/>
                </a:lnTo>
                <a:lnTo>
                  <a:pt x="213410" y="1771129"/>
                </a:lnTo>
                <a:lnTo>
                  <a:pt x="184061" y="1736928"/>
                </a:lnTo>
                <a:lnTo>
                  <a:pt x="160159" y="1698472"/>
                </a:lnTo>
                <a:lnTo>
                  <a:pt x="142341" y="1656384"/>
                </a:lnTo>
                <a:lnTo>
                  <a:pt x="131203" y="1611274"/>
                </a:lnTo>
                <a:lnTo>
                  <a:pt x="127355" y="1563725"/>
                </a:lnTo>
                <a:lnTo>
                  <a:pt x="127355" y="420827"/>
                </a:lnTo>
                <a:lnTo>
                  <a:pt x="131203" y="373329"/>
                </a:lnTo>
                <a:lnTo>
                  <a:pt x="142341" y="328218"/>
                </a:lnTo>
                <a:lnTo>
                  <a:pt x="160159" y="286143"/>
                </a:lnTo>
                <a:lnTo>
                  <a:pt x="184048" y="247700"/>
                </a:lnTo>
                <a:lnTo>
                  <a:pt x="213398" y="213499"/>
                </a:lnTo>
                <a:lnTo>
                  <a:pt x="247611" y="184150"/>
                </a:lnTo>
                <a:lnTo>
                  <a:pt x="286054" y="160261"/>
                </a:lnTo>
                <a:lnTo>
                  <a:pt x="328142" y="142443"/>
                </a:lnTo>
                <a:lnTo>
                  <a:pt x="373253" y="131318"/>
                </a:lnTo>
                <a:lnTo>
                  <a:pt x="420789" y="127469"/>
                </a:lnTo>
                <a:lnTo>
                  <a:pt x="1563687" y="127444"/>
                </a:lnTo>
                <a:lnTo>
                  <a:pt x="1611223" y="131292"/>
                </a:lnTo>
                <a:lnTo>
                  <a:pt x="1656334" y="142417"/>
                </a:lnTo>
                <a:lnTo>
                  <a:pt x="1698421" y="160235"/>
                </a:lnTo>
                <a:lnTo>
                  <a:pt x="1736877" y="184124"/>
                </a:lnTo>
                <a:lnTo>
                  <a:pt x="1771078" y="213461"/>
                </a:lnTo>
                <a:lnTo>
                  <a:pt x="1800428" y="247662"/>
                </a:lnTo>
                <a:lnTo>
                  <a:pt x="1824316" y="286105"/>
                </a:lnTo>
                <a:lnTo>
                  <a:pt x="1842135" y="328193"/>
                </a:lnTo>
                <a:lnTo>
                  <a:pt x="1853272" y="373303"/>
                </a:lnTo>
                <a:lnTo>
                  <a:pt x="1857121" y="420827"/>
                </a:lnTo>
                <a:lnTo>
                  <a:pt x="1857121" y="119849"/>
                </a:lnTo>
                <a:lnTo>
                  <a:pt x="1826717" y="92583"/>
                </a:lnTo>
                <a:lnTo>
                  <a:pt x="1789099" y="65620"/>
                </a:lnTo>
                <a:lnTo>
                  <a:pt x="1748574" y="42837"/>
                </a:lnTo>
                <a:lnTo>
                  <a:pt x="1705457" y="24574"/>
                </a:lnTo>
                <a:lnTo>
                  <a:pt x="1660055" y="11137"/>
                </a:lnTo>
                <a:lnTo>
                  <a:pt x="1612684" y="2832"/>
                </a:lnTo>
                <a:lnTo>
                  <a:pt x="1563687" y="0"/>
                </a:lnTo>
                <a:lnTo>
                  <a:pt x="420789" y="0"/>
                </a:lnTo>
                <a:lnTo>
                  <a:pt x="371779" y="2832"/>
                </a:lnTo>
                <a:lnTo>
                  <a:pt x="324421" y="11137"/>
                </a:lnTo>
                <a:lnTo>
                  <a:pt x="279019" y="24574"/>
                </a:lnTo>
                <a:lnTo>
                  <a:pt x="235902" y="42837"/>
                </a:lnTo>
                <a:lnTo>
                  <a:pt x="195376" y="65620"/>
                </a:lnTo>
                <a:lnTo>
                  <a:pt x="157772" y="92583"/>
                </a:lnTo>
                <a:lnTo>
                  <a:pt x="123393" y="123405"/>
                </a:lnTo>
                <a:lnTo>
                  <a:pt x="92557" y="157797"/>
                </a:lnTo>
                <a:lnTo>
                  <a:pt x="65608" y="195402"/>
                </a:lnTo>
                <a:lnTo>
                  <a:pt x="42837" y="235940"/>
                </a:lnTo>
                <a:lnTo>
                  <a:pt x="24574" y="279057"/>
                </a:lnTo>
                <a:lnTo>
                  <a:pt x="11137" y="324459"/>
                </a:lnTo>
                <a:lnTo>
                  <a:pt x="2832" y="371830"/>
                </a:lnTo>
                <a:lnTo>
                  <a:pt x="0" y="420827"/>
                </a:lnTo>
                <a:lnTo>
                  <a:pt x="0" y="1563725"/>
                </a:lnTo>
                <a:lnTo>
                  <a:pt x="2832" y="1612734"/>
                </a:lnTo>
                <a:lnTo>
                  <a:pt x="11137" y="1660093"/>
                </a:lnTo>
                <a:lnTo>
                  <a:pt x="24574" y="1705495"/>
                </a:lnTo>
                <a:lnTo>
                  <a:pt x="42837" y="1748612"/>
                </a:lnTo>
                <a:lnTo>
                  <a:pt x="65608" y="1789137"/>
                </a:lnTo>
                <a:lnTo>
                  <a:pt x="92557" y="1826755"/>
                </a:lnTo>
                <a:lnTo>
                  <a:pt x="123393" y="1861134"/>
                </a:lnTo>
                <a:lnTo>
                  <a:pt x="157772" y="1891957"/>
                </a:lnTo>
                <a:lnTo>
                  <a:pt x="195376" y="1918906"/>
                </a:lnTo>
                <a:lnTo>
                  <a:pt x="235902" y="1941677"/>
                </a:lnTo>
                <a:lnTo>
                  <a:pt x="279019" y="1959940"/>
                </a:lnTo>
                <a:lnTo>
                  <a:pt x="324421" y="1973389"/>
                </a:lnTo>
                <a:lnTo>
                  <a:pt x="371779" y="1981682"/>
                </a:lnTo>
                <a:lnTo>
                  <a:pt x="420789" y="1984514"/>
                </a:lnTo>
                <a:lnTo>
                  <a:pt x="844931" y="1984514"/>
                </a:lnTo>
                <a:lnTo>
                  <a:pt x="831507" y="1987130"/>
                </a:lnTo>
                <a:lnTo>
                  <a:pt x="783793" y="1999538"/>
                </a:lnTo>
                <a:lnTo>
                  <a:pt x="737501" y="2015045"/>
                </a:lnTo>
                <a:lnTo>
                  <a:pt x="692734" y="2032889"/>
                </a:lnTo>
                <a:lnTo>
                  <a:pt x="649617" y="2053183"/>
                </a:lnTo>
                <a:lnTo>
                  <a:pt x="608279" y="2076043"/>
                </a:lnTo>
                <a:lnTo>
                  <a:pt x="568833" y="2101596"/>
                </a:lnTo>
                <a:lnTo>
                  <a:pt x="531406" y="2129942"/>
                </a:lnTo>
                <a:lnTo>
                  <a:pt x="496125" y="2161209"/>
                </a:lnTo>
                <a:lnTo>
                  <a:pt x="463092" y="2195525"/>
                </a:lnTo>
                <a:lnTo>
                  <a:pt x="432435" y="2232990"/>
                </a:lnTo>
                <a:lnTo>
                  <a:pt x="404495" y="2273427"/>
                </a:lnTo>
                <a:lnTo>
                  <a:pt x="377456" y="2320163"/>
                </a:lnTo>
                <a:lnTo>
                  <a:pt x="354926" y="2367457"/>
                </a:lnTo>
                <a:lnTo>
                  <a:pt x="336499" y="2415540"/>
                </a:lnTo>
                <a:lnTo>
                  <a:pt x="321970" y="2464346"/>
                </a:lnTo>
                <a:lnTo>
                  <a:pt x="311150" y="2513787"/>
                </a:lnTo>
                <a:lnTo>
                  <a:pt x="303834" y="2563761"/>
                </a:lnTo>
                <a:lnTo>
                  <a:pt x="299834" y="2614206"/>
                </a:lnTo>
                <a:lnTo>
                  <a:pt x="298932" y="2665031"/>
                </a:lnTo>
                <a:lnTo>
                  <a:pt x="300964" y="2716161"/>
                </a:lnTo>
                <a:lnTo>
                  <a:pt x="305701" y="2767495"/>
                </a:lnTo>
                <a:lnTo>
                  <a:pt x="312953" y="2818955"/>
                </a:lnTo>
                <a:lnTo>
                  <a:pt x="323011" y="2870073"/>
                </a:lnTo>
                <a:lnTo>
                  <a:pt x="336143" y="2919692"/>
                </a:lnTo>
                <a:lnTo>
                  <a:pt x="352221" y="2967825"/>
                </a:lnTo>
                <a:lnTo>
                  <a:pt x="371119" y="3014535"/>
                </a:lnTo>
                <a:lnTo>
                  <a:pt x="392734" y="3059849"/>
                </a:lnTo>
                <a:lnTo>
                  <a:pt x="416941" y="3103791"/>
                </a:lnTo>
                <a:lnTo>
                  <a:pt x="443611" y="3146399"/>
                </a:lnTo>
                <a:lnTo>
                  <a:pt x="472617" y="3187700"/>
                </a:lnTo>
                <a:lnTo>
                  <a:pt x="503859" y="3227743"/>
                </a:lnTo>
                <a:lnTo>
                  <a:pt x="537197" y="3266541"/>
                </a:lnTo>
                <a:lnTo>
                  <a:pt x="572516" y="3304146"/>
                </a:lnTo>
                <a:lnTo>
                  <a:pt x="609688" y="3340582"/>
                </a:lnTo>
                <a:lnTo>
                  <a:pt x="641578" y="3369830"/>
                </a:lnTo>
                <a:lnTo>
                  <a:pt x="659853" y="3386302"/>
                </a:lnTo>
                <a:lnTo>
                  <a:pt x="680745" y="3405200"/>
                </a:lnTo>
                <a:lnTo>
                  <a:pt x="593547" y="3406800"/>
                </a:lnTo>
                <a:lnTo>
                  <a:pt x="568312" y="3407143"/>
                </a:lnTo>
                <a:lnTo>
                  <a:pt x="532244" y="3414344"/>
                </a:lnTo>
                <a:lnTo>
                  <a:pt x="503021" y="3432772"/>
                </a:lnTo>
                <a:lnTo>
                  <a:pt x="476580" y="3459022"/>
                </a:lnTo>
                <a:lnTo>
                  <a:pt x="448805" y="3489693"/>
                </a:lnTo>
                <a:lnTo>
                  <a:pt x="471512" y="3494189"/>
                </a:lnTo>
                <a:lnTo>
                  <a:pt x="490740" y="3498126"/>
                </a:lnTo>
                <a:lnTo>
                  <a:pt x="571893" y="3508235"/>
                </a:lnTo>
                <a:lnTo>
                  <a:pt x="620191" y="3510305"/>
                </a:lnTo>
                <a:lnTo>
                  <a:pt x="668464" y="3510407"/>
                </a:lnTo>
                <a:lnTo>
                  <a:pt x="716711" y="3508984"/>
                </a:lnTo>
                <a:lnTo>
                  <a:pt x="764959" y="3506482"/>
                </a:lnTo>
                <a:lnTo>
                  <a:pt x="813193" y="3503358"/>
                </a:lnTo>
                <a:lnTo>
                  <a:pt x="861428" y="3500031"/>
                </a:lnTo>
                <a:lnTo>
                  <a:pt x="909701" y="3496957"/>
                </a:lnTo>
                <a:lnTo>
                  <a:pt x="961440" y="3487724"/>
                </a:lnTo>
                <a:lnTo>
                  <a:pt x="1006271" y="3467366"/>
                </a:lnTo>
                <a:lnTo>
                  <a:pt x="1045197" y="3437420"/>
                </a:lnTo>
                <a:lnTo>
                  <a:pt x="1079258" y="3399421"/>
                </a:lnTo>
                <a:lnTo>
                  <a:pt x="1095756" y="3366173"/>
                </a:lnTo>
                <a:lnTo>
                  <a:pt x="1090663" y="3351961"/>
                </a:lnTo>
                <a:lnTo>
                  <a:pt x="1077696" y="3332594"/>
                </a:lnTo>
                <a:lnTo>
                  <a:pt x="1056220" y="3302635"/>
                </a:lnTo>
                <a:lnTo>
                  <a:pt x="1034846" y="3272536"/>
                </a:lnTo>
                <a:lnTo>
                  <a:pt x="996340" y="3210064"/>
                </a:lnTo>
                <a:lnTo>
                  <a:pt x="974826" y="3167418"/>
                </a:lnTo>
                <a:lnTo>
                  <a:pt x="954468" y="3124289"/>
                </a:lnTo>
                <a:lnTo>
                  <a:pt x="935443" y="3080626"/>
                </a:lnTo>
                <a:lnTo>
                  <a:pt x="918806" y="3038691"/>
                </a:lnTo>
                <a:lnTo>
                  <a:pt x="902017" y="2991523"/>
                </a:lnTo>
                <a:lnTo>
                  <a:pt x="891527" y="2957525"/>
                </a:lnTo>
                <a:lnTo>
                  <a:pt x="887958" y="2945981"/>
                </a:lnTo>
                <a:lnTo>
                  <a:pt x="875880" y="2899727"/>
                </a:lnTo>
                <a:lnTo>
                  <a:pt x="865962" y="2852686"/>
                </a:lnTo>
                <a:lnTo>
                  <a:pt x="864603" y="2841739"/>
                </a:lnTo>
                <a:lnTo>
                  <a:pt x="862723" y="2830969"/>
                </a:lnTo>
                <a:lnTo>
                  <a:pt x="857885" y="2822143"/>
                </a:lnTo>
                <a:lnTo>
                  <a:pt x="847598" y="2817012"/>
                </a:lnTo>
                <a:lnTo>
                  <a:pt x="836599" y="2824645"/>
                </a:lnTo>
                <a:lnTo>
                  <a:pt x="826122" y="2832354"/>
                </a:lnTo>
                <a:lnTo>
                  <a:pt x="815759" y="2838805"/>
                </a:lnTo>
                <a:lnTo>
                  <a:pt x="764311" y="2857296"/>
                </a:lnTo>
                <a:lnTo>
                  <a:pt x="732663" y="2883420"/>
                </a:lnTo>
                <a:lnTo>
                  <a:pt x="713422" y="2918396"/>
                </a:lnTo>
                <a:lnTo>
                  <a:pt x="709866" y="2959582"/>
                </a:lnTo>
                <a:lnTo>
                  <a:pt x="715899" y="2999714"/>
                </a:lnTo>
                <a:lnTo>
                  <a:pt x="723455" y="3039630"/>
                </a:lnTo>
                <a:lnTo>
                  <a:pt x="740130" y="3119234"/>
                </a:lnTo>
                <a:lnTo>
                  <a:pt x="749998" y="3155937"/>
                </a:lnTo>
                <a:lnTo>
                  <a:pt x="753872" y="3169450"/>
                </a:lnTo>
                <a:lnTo>
                  <a:pt x="746010" y="3166516"/>
                </a:lnTo>
                <a:lnTo>
                  <a:pt x="742429" y="3166059"/>
                </a:lnTo>
                <a:lnTo>
                  <a:pt x="740067" y="3164205"/>
                </a:lnTo>
                <a:lnTo>
                  <a:pt x="693966" y="3110700"/>
                </a:lnTo>
                <a:lnTo>
                  <a:pt x="664108" y="3070631"/>
                </a:lnTo>
                <a:lnTo>
                  <a:pt x="636485" y="3029381"/>
                </a:lnTo>
                <a:lnTo>
                  <a:pt x="611124" y="2986963"/>
                </a:lnTo>
                <a:lnTo>
                  <a:pt x="588073" y="2943326"/>
                </a:lnTo>
                <a:lnTo>
                  <a:pt x="567397" y="2898470"/>
                </a:lnTo>
                <a:lnTo>
                  <a:pt x="549148" y="2852382"/>
                </a:lnTo>
                <a:lnTo>
                  <a:pt x="533374" y="2805023"/>
                </a:lnTo>
                <a:lnTo>
                  <a:pt x="520115" y="2756395"/>
                </a:lnTo>
                <a:lnTo>
                  <a:pt x="508927" y="2703893"/>
                </a:lnTo>
                <a:lnTo>
                  <a:pt x="501129" y="2651417"/>
                </a:lnTo>
                <a:lnTo>
                  <a:pt x="496938" y="2599017"/>
                </a:lnTo>
                <a:lnTo>
                  <a:pt x="496582" y="2546756"/>
                </a:lnTo>
                <a:lnTo>
                  <a:pt x="500253" y="2494686"/>
                </a:lnTo>
                <a:lnTo>
                  <a:pt x="508165" y="2442857"/>
                </a:lnTo>
                <a:lnTo>
                  <a:pt x="520547" y="2391333"/>
                </a:lnTo>
                <a:lnTo>
                  <a:pt x="537591" y="2340152"/>
                </a:lnTo>
                <a:lnTo>
                  <a:pt x="557466" y="2293150"/>
                </a:lnTo>
                <a:lnTo>
                  <a:pt x="580123" y="2249322"/>
                </a:lnTo>
                <a:lnTo>
                  <a:pt x="605650" y="2208771"/>
                </a:lnTo>
                <a:lnTo>
                  <a:pt x="634123" y="2171623"/>
                </a:lnTo>
                <a:lnTo>
                  <a:pt x="665594" y="2137981"/>
                </a:lnTo>
                <a:lnTo>
                  <a:pt x="700176" y="2107996"/>
                </a:lnTo>
                <a:lnTo>
                  <a:pt x="737920" y="2081745"/>
                </a:lnTo>
                <a:lnTo>
                  <a:pt x="778916" y="2059368"/>
                </a:lnTo>
                <a:lnTo>
                  <a:pt x="823239" y="2040978"/>
                </a:lnTo>
                <a:lnTo>
                  <a:pt x="870966" y="2026691"/>
                </a:lnTo>
                <a:lnTo>
                  <a:pt x="922172" y="2016620"/>
                </a:lnTo>
                <a:lnTo>
                  <a:pt x="945057" y="2013508"/>
                </a:lnTo>
                <a:lnTo>
                  <a:pt x="956335" y="2011375"/>
                </a:lnTo>
                <a:lnTo>
                  <a:pt x="967206" y="2008162"/>
                </a:lnTo>
                <a:lnTo>
                  <a:pt x="983932" y="2001291"/>
                </a:lnTo>
                <a:lnTo>
                  <a:pt x="1000404" y="1993696"/>
                </a:lnTo>
                <a:lnTo>
                  <a:pt x="1019340" y="1984514"/>
                </a:lnTo>
                <a:lnTo>
                  <a:pt x="1563687" y="1984514"/>
                </a:lnTo>
                <a:lnTo>
                  <a:pt x="1612684" y="1981682"/>
                </a:lnTo>
                <a:lnTo>
                  <a:pt x="1660042" y="1973389"/>
                </a:lnTo>
                <a:lnTo>
                  <a:pt x="1705444" y="1959940"/>
                </a:lnTo>
                <a:lnTo>
                  <a:pt x="1748574" y="1941677"/>
                </a:lnTo>
                <a:lnTo>
                  <a:pt x="1789099" y="1918906"/>
                </a:lnTo>
                <a:lnTo>
                  <a:pt x="1826704" y="1891957"/>
                </a:lnTo>
                <a:lnTo>
                  <a:pt x="1861083" y="1861134"/>
                </a:lnTo>
                <a:lnTo>
                  <a:pt x="1864639" y="1857159"/>
                </a:lnTo>
                <a:lnTo>
                  <a:pt x="1891919" y="1826755"/>
                </a:lnTo>
                <a:lnTo>
                  <a:pt x="1918868" y="1789137"/>
                </a:lnTo>
                <a:lnTo>
                  <a:pt x="1941652" y="1748612"/>
                </a:lnTo>
                <a:lnTo>
                  <a:pt x="1959914" y="1705495"/>
                </a:lnTo>
                <a:lnTo>
                  <a:pt x="1973351" y="1660093"/>
                </a:lnTo>
                <a:lnTo>
                  <a:pt x="1981657" y="1612734"/>
                </a:lnTo>
                <a:lnTo>
                  <a:pt x="1984502" y="1563725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92921" y="3970417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10">
                <a:moveTo>
                  <a:pt x="1563686" y="1984520"/>
                </a:moveTo>
                <a:lnTo>
                  <a:pt x="420788" y="1984520"/>
                </a:lnTo>
                <a:lnTo>
                  <a:pt x="371786" y="1981683"/>
                </a:lnTo>
                <a:lnTo>
                  <a:pt x="324425" y="1973386"/>
                </a:lnTo>
                <a:lnTo>
                  <a:pt x="279025" y="1959947"/>
                </a:lnTo>
                <a:lnTo>
                  <a:pt x="235903" y="1941683"/>
                </a:lnTo>
                <a:lnTo>
                  <a:pt x="195377" y="1918914"/>
                </a:lnTo>
                <a:lnTo>
                  <a:pt x="157766" y="1891957"/>
                </a:lnTo>
                <a:lnTo>
                  <a:pt x="123389" y="1861130"/>
                </a:lnTo>
                <a:lnTo>
                  <a:pt x="92562" y="1826753"/>
                </a:lnTo>
                <a:lnTo>
                  <a:pt x="65605" y="1789142"/>
                </a:lnTo>
                <a:lnTo>
                  <a:pt x="42836" y="1748616"/>
                </a:lnTo>
                <a:lnTo>
                  <a:pt x="24572" y="1705494"/>
                </a:lnTo>
                <a:lnTo>
                  <a:pt x="11133" y="1660094"/>
                </a:lnTo>
                <a:lnTo>
                  <a:pt x="2836" y="1612733"/>
                </a:lnTo>
                <a:lnTo>
                  <a:pt x="0" y="1563731"/>
                </a:lnTo>
                <a:lnTo>
                  <a:pt x="0" y="420833"/>
                </a:lnTo>
                <a:lnTo>
                  <a:pt x="2836" y="371830"/>
                </a:lnTo>
                <a:lnTo>
                  <a:pt x="11133" y="324468"/>
                </a:lnTo>
                <a:lnTo>
                  <a:pt x="24572" y="279064"/>
                </a:lnTo>
                <a:lnTo>
                  <a:pt x="42836" y="235939"/>
                </a:lnTo>
                <a:lnTo>
                  <a:pt x="65605" y="195409"/>
                </a:lnTo>
                <a:lnTo>
                  <a:pt x="92562" y="157794"/>
                </a:lnTo>
                <a:lnTo>
                  <a:pt x="123389" y="123411"/>
                </a:lnTo>
                <a:lnTo>
                  <a:pt x="157766" y="92580"/>
                </a:lnTo>
                <a:lnTo>
                  <a:pt x="195377" y="65618"/>
                </a:lnTo>
                <a:lnTo>
                  <a:pt x="235903" y="42845"/>
                </a:lnTo>
                <a:lnTo>
                  <a:pt x="279025" y="24578"/>
                </a:lnTo>
                <a:lnTo>
                  <a:pt x="324425" y="11135"/>
                </a:lnTo>
                <a:lnTo>
                  <a:pt x="371786" y="2837"/>
                </a:lnTo>
                <a:lnTo>
                  <a:pt x="420788" y="0"/>
                </a:lnTo>
                <a:lnTo>
                  <a:pt x="1563686" y="0"/>
                </a:lnTo>
                <a:lnTo>
                  <a:pt x="1612689" y="2837"/>
                </a:lnTo>
                <a:lnTo>
                  <a:pt x="1660050" y="11135"/>
                </a:lnTo>
                <a:lnTo>
                  <a:pt x="1705452" y="24578"/>
                </a:lnTo>
                <a:lnTo>
                  <a:pt x="1748576" y="42845"/>
                </a:lnTo>
                <a:lnTo>
                  <a:pt x="1789103" y="65619"/>
                </a:lnTo>
                <a:lnTo>
                  <a:pt x="1826716" y="92582"/>
                </a:lnTo>
                <a:lnTo>
                  <a:pt x="1861097" y="123414"/>
                </a:lnTo>
                <a:lnTo>
                  <a:pt x="1864711" y="127445"/>
                </a:lnTo>
                <a:lnTo>
                  <a:pt x="420788" y="127445"/>
                </a:lnTo>
                <a:lnTo>
                  <a:pt x="373258" y="131315"/>
                </a:lnTo>
                <a:lnTo>
                  <a:pt x="328146" y="142451"/>
                </a:lnTo>
                <a:lnTo>
                  <a:pt x="286060" y="160266"/>
                </a:lnTo>
                <a:lnTo>
                  <a:pt x="247609" y="184153"/>
                </a:lnTo>
                <a:lnTo>
                  <a:pt x="213402" y="213501"/>
                </a:lnTo>
                <a:lnTo>
                  <a:pt x="184050" y="247702"/>
                </a:lnTo>
                <a:lnTo>
                  <a:pt x="160159" y="286147"/>
                </a:lnTo>
                <a:lnTo>
                  <a:pt x="142341" y="328226"/>
                </a:lnTo>
                <a:lnTo>
                  <a:pt x="131203" y="373332"/>
                </a:lnTo>
                <a:lnTo>
                  <a:pt x="127357" y="420833"/>
                </a:lnTo>
                <a:lnTo>
                  <a:pt x="127355" y="1563731"/>
                </a:lnTo>
                <a:lnTo>
                  <a:pt x="131204" y="1611272"/>
                </a:lnTo>
                <a:lnTo>
                  <a:pt x="142343" y="1656391"/>
                </a:lnTo>
                <a:lnTo>
                  <a:pt x="160164" y="1698479"/>
                </a:lnTo>
                <a:lnTo>
                  <a:pt x="184056" y="1736930"/>
                </a:lnTo>
                <a:lnTo>
                  <a:pt x="213411" y="1771134"/>
                </a:lnTo>
                <a:lnTo>
                  <a:pt x="247618" y="1800482"/>
                </a:lnTo>
                <a:lnTo>
                  <a:pt x="286069" y="1824368"/>
                </a:lnTo>
                <a:lnTo>
                  <a:pt x="328154" y="1842182"/>
                </a:lnTo>
                <a:lnTo>
                  <a:pt x="373264" y="1853317"/>
                </a:lnTo>
                <a:lnTo>
                  <a:pt x="420788" y="1857164"/>
                </a:lnTo>
                <a:lnTo>
                  <a:pt x="1864645" y="1857164"/>
                </a:lnTo>
                <a:lnTo>
                  <a:pt x="1861088" y="1861130"/>
                </a:lnTo>
                <a:lnTo>
                  <a:pt x="1826709" y="1891957"/>
                </a:lnTo>
                <a:lnTo>
                  <a:pt x="1789098" y="1918914"/>
                </a:lnTo>
                <a:lnTo>
                  <a:pt x="1748572" y="1941683"/>
                </a:lnTo>
                <a:lnTo>
                  <a:pt x="1705449" y="1959947"/>
                </a:lnTo>
                <a:lnTo>
                  <a:pt x="1660049" y="1973386"/>
                </a:lnTo>
                <a:lnTo>
                  <a:pt x="1612688" y="1981683"/>
                </a:lnTo>
                <a:lnTo>
                  <a:pt x="1563686" y="1984520"/>
                </a:lnTo>
                <a:close/>
              </a:path>
              <a:path w="1985009" h="1985010">
                <a:moveTo>
                  <a:pt x="1864645" y="1857164"/>
                </a:moveTo>
                <a:lnTo>
                  <a:pt x="1563686" y="1857164"/>
                </a:lnTo>
                <a:lnTo>
                  <a:pt x="1611227" y="1853316"/>
                </a:lnTo>
                <a:lnTo>
                  <a:pt x="1656346" y="1842180"/>
                </a:lnTo>
                <a:lnTo>
                  <a:pt x="1698434" y="1824364"/>
                </a:lnTo>
                <a:lnTo>
                  <a:pt x="1736885" y="1800476"/>
                </a:lnTo>
                <a:lnTo>
                  <a:pt x="1771089" y="1771125"/>
                </a:lnTo>
                <a:lnTo>
                  <a:pt x="1800437" y="1736920"/>
                </a:lnTo>
                <a:lnTo>
                  <a:pt x="1824323" y="1698469"/>
                </a:lnTo>
                <a:lnTo>
                  <a:pt x="1842137" y="1656382"/>
                </a:lnTo>
                <a:lnTo>
                  <a:pt x="1853272" y="1611266"/>
                </a:lnTo>
                <a:lnTo>
                  <a:pt x="1857119" y="1563731"/>
                </a:lnTo>
                <a:lnTo>
                  <a:pt x="1857119" y="420833"/>
                </a:lnTo>
                <a:lnTo>
                  <a:pt x="1853272" y="373304"/>
                </a:lnTo>
                <a:lnTo>
                  <a:pt x="1842135" y="328195"/>
                </a:lnTo>
                <a:lnTo>
                  <a:pt x="1824319" y="286114"/>
                </a:lnTo>
                <a:lnTo>
                  <a:pt x="1800431" y="247669"/>
                </a:lnTo>
                <a:lnTo>
                  <a:pt x="1771080" y="213470"/>
                </a:lnTo>
                <a:lnTo>
                  <a:pt x="1736875" y="184124"/>
                </a:lnTo>
                <a:lnTo>
                  <a:pt x="1698424" y="160240"/>
                </a:lnTo>
                <a:lnTo>
                  <a:pt x="1656337" y="142426"/>
                </a:lnTo>
                <a:lnTo>
                  <a:pt x="1611221" y="131292"/>
                </a:lnTo>
                <a:lnTo>
                  <a:pt x="1563686" y="127445"/>
                </a:lnTo>
                <a:lnTo>
                  <a:pt x="1864711" y="127445"/>
                </a:lnTo>
                <a:lnTo>
                  <a:pt x="1891926" y="157798"/>
                </a:lnTo>
                <a:lnTo>
                  <a:pt x="1918885" y="195415"/>
                </a:lnTo>
                <a:lnTo>
                  <a:pt x="1941656" y="235947"/>
                </a:lnTo>
                <a:lnTo>
                  <a:pt x="1959922" y="279075"/>
                </a:lnTo>
                <a:lnTo>
                  <a:pt x="1973362" y="324482"/>
                </a:lnTo>
                <a:lnTo>
                  <a:pt x="1981657" y="371830"/>
                </a:lnTo>
                <a:lnTo>
                  <a:pt x="1984496" y="420833"/>
                </a:lnTo>
                <a:lnTo>
                  <a:pt x="1984497" y="1563731"/>
                </a:lnTo>
                <a:lnTo>
                  <a:pt x="1981656" y="1612733"/>
                </a:lnTo>
                <a:lnTo>
                  <a:pt x="1973355" y="1660094"/>
                </a:lnTo>
                <a:lnTo>
                  <a:pt x="1959913" y="1705494"/>
                </a:lnTo>
                <a:lnTo>
                  <a:pt x="1941647" y="1748616"/>
                </a:lnTo>
                <a:lnTo>
                  <a:pt x="1918875" y="1789142"/>
                </a:lnTo>
                <a:lnTo>
                  <a:pt x="1891916" y="1826753"/>
                </a:lnTo>
                <a:lnTo>
                  <a:pt x="1864645" y="1857164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8349" y="10855313"/>
            <a:ext cx="2771207" cy="23421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11067" y="8065357"/>
            <a:ext cx="8982710" cy="196977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127125" marR="5080" indent="-1115060">
              <a:lnSpc>
                <a:spcPts val="6909"/>
              </a:lnSpc>
              <a:spcBef>
                <a:spcPts val="1565"/>
              </a:spcBef>
            </a:pPr>
            <a:r>
              <a:rPr sz="7000" spc="-600">
                <a:latin typeface="Arial"/>
                <a:cs typeface="Arial"/>
              </a:rPr>
              <a:t>And </a:t>
            </a:r>
            <a:r>
              <a:rPr sz="7000" spc="-815">
                <a:latin typeface="Arial"/>
                <a:cs typeface="Arial"/>
              </a:rPr>
              <a:t>how </a:t>
            </a:r>
            <a:r>
              <a:rPr sz="7000" spc="-495">
                <a:latin typeface="Arial"/>
                <a:cs typeface="Arial"/>
              </a:rPr>
              <a:t>do </a:t>
            </a:r>
            <a:r>
              <a:rPr sz="7000" spc="-450">
                <a:latin typeface="Arial"/>
                <a:cs typeface="Arial"/>
              </a:rPr>
              <a:t>you </a:t>
            </a:r>
            <a:r>
              <a:rPr sz="7000" spc="120">
                <a:latin typeface="Arial"/>
                <a:cs typeface="Arial"/>
              </a:rPr>
              <a:t>feel</a:t>
            </a:r>
            <a:r>
              <a:rPr sz="7000" spc="-610">
                <a:latin typeface="Arial"/>
                <a:cs typeface="Arial"/>
              </a:rPr>
              <a:t> </a:t>
            </a:r>
            <a:r>
              <a:rPr sz="7000" spc="-670">
                <a:latin typeface="Arial"/>
                <a:cs typeface="Arial"/>
              </a:rPr>
              <a:t>when  </a:t>
            </a:r>
            <a:r>
              <a:rPr sz="7000" spc="-450">
                <a:latin typeface="Arial"/>
                <a:cs typeface="Arial"/>
              </a:rPr>
              <a:t>you </a:t>
            </a:r>
            <a:r>
              <a:rPr sz="7000" spc="-340">
                <a:latin typeface="Arial"/>
                <a:cs typeface="Arial"/>
              </a:rPr>
              <a:t>hear </a:t>
            </a:r>
            <a:r>
              <a:rPr sz="7000" spc="-509">
                <a:latin typeface="Arial"/>
                <a:cs typeface="Arial"/>
              </a:rPr>
              <a:t>my</a:t>
            </a:r>
            <a:r>
              <a:rPr sz="7000" spc="-985">
                <a:latin typeface="Arial"/>
                <a:cs typeface="Arial"/>
              </a:rPr>
              <a:t> </a:t>
            </a:r>
            <a:r>
              <a:rPr sz="7000" spc="-655">
                <a:latin typeface="Arial"/>
                <a:cs typeface="Arial"/>
              </a:rPr>
              <a:t>name</a:t>
            </a:r>
            <a:r>
              <a:rPr sz="6600" spc="-655">
                <a:latin typeface="Arial"/>
                <a:cs typeface="Arial"/>
              </a:rPr>
              <a:t>?</a:t>
            </a:r>
            <a:endParaRPr sz="6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35281" y="14742977"/>
            <a:ext cx="2529844" cy="2905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37611" y="10726675"/>
            <a:ext cx="2279539" cy="24762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5281" y="10896000"/>
            <a:ext cx="2771207" cy="23063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45310" y="3866898"/>
            <a:ext cx="7592695" cy="1556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329045" algn="l"/>
              </a:tabLst>
            </a:pPr>
            <a:r>
              <a:rPr sz="10050" spc="-2250">
                <a:solidFill>
                  <a:srgbClr val="4D64B0"/>
                </a:solidFill>
                <a:latin typeface="Arial"/>
                <a:cs typeface="Arial"/>
              </a:rPr>
              <a:t>Y</a:t>
            </a:r>
            <a:r>
              <a:rPr sz="10050" spc="-2275">
                <a:solidFill>
                  <a:srgbClr val="4D64B0"/>
                </a:solidFill>
                <a:latin typeface="Arial"/>
                <a:cs typeface="Arial"/>
              </a:rPr>
              <a:t>E</a:t>
            </a:r>
            <a:r>
              <a:rPr sz="10050" spc="-2405">
                <a:solidFill>
                  <a:srgbClr val="4D64B0"/>
                </a:solidFill>
                <a:latin typeface="Arial"/>
                <a:cs typeface="Arial"/>
              </a:rPr>
              <a:t>S</a:t>
            </a:r>
            <a:r>
              <a:rPr sz="10050">
                <a:solidFill>
                  <a:srgbClr val="4D64B0"/>
                </a:solidFill>
                <a:latin typeface="Arial"/>
                <a:cs typeface="Arial"/>
              </a:rPr>
              <a:t>	</a:t>
            </a:r>
            <a:r>
              <a:rPr sz="10050" spc="-2020">
                <a:solidFill>
                  <a:srgbClr val="4D64B0"/>
                </a:solidFill>
                <a:latin typeface="Arial"/>
                <a:cs typeface="Arial"/>
              </a:rPr>
              <a:t>N</a:t>
            </a:r>
            <a:r>
              <a:rPr sz="10050" spc="-3215">
                <a:solidFill>
                  <a:srgbClr val="4D64B0"/>
                </a:solidFill>
                <a:latin typeface="Arial"/>
                <a:cs typeface="Arial"/>
              </a:rPr>
              <a:t>O</a:t>
            </a:r>
            <a:endParaRPr sz="100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45968" y="15280546"/>
            <a:ext cx="2646055" cy="2261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7636" y="14742977"/>
            <a:ext cx="2547723" cy="24560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46506" y="13217382"/>
            <a:ext cx="163258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930">
                <a:solidFill>
                  <a:srgbClr val="F15931"/>
                </a:solidFill>
                <a:latin typeface="Arial"/>
                <a:cs typeface="Arial"/>
              </a:rPr>
              <a:t>R</a:t>
            </a:r>
            <a:r>
              <a:rPr sz="4150" spc="-350">
                <a:solidFill>
                  <a:srgbClr val="F15931"/>
                </a:solidFill>
                <a:latin typeface="Arial"/>
                <a:cs typeface="Arial"/>
              </a:rPr>
              <a:t>e</a:t>
            </a:r>
            <a:r>
              <a:rPr sz="4150" spc="55">
                <a:solidFill>
                  <a:srgbClr val="F15931"/>
                </a:solidFill>
                <a:latin typeface="Arial"/>
                <a:cs typeface="Arial"/>
              </a:rPr>
              <a:t>l</a:t>
            </a:r>
            <a:r>
              <a:rPr sz="4150" spc="-630">
                <a:solidFill>
                  <a:srgbClr val="F15931"/>
                </a:solidFill>
                <a:latin typeface="Arial"/>
                <a:cs typeface="Arial"/>
              </a:rPr>
              <a:t>a</a:t>
            </a:r>
            <a:r>
              <a:rPr sz="4150" spc="-345">
                <a:solidFill>
                  <a:srgbClr val="F15931"/>
                </a:solidFill>
                <a:latin typeface="Arial"/>
                <a:cs typeface="Arial"/>
              </a:rPr>
              <a:t>x</a:t>
            </a:r>
            <a:r>
              <a:rPr sz="4150" spc="-350">
                <a:solidFill>
                  <a:srgbClr val="F15931"/>
                </a:solidFill>
                <a:latin typeface="Arial"/>
                <a:cs typeface="Arial"/>
              </a:rPr>
              <a:t>e</a:t>
            </a:r>
            <a:r>
              <a:rPr sz="4150" spc="-50">
                <a:solidFill>
                  <a:srgbClr val="F15931"/>
                </a:solidFill>
                <a:latin typeface="Arial"/>
                <a:cs typeface="Arial"/>
              </a:rPr>
              <a:t>d</a:t>
            </a:r>
            <a:endParaRPr sz="4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85326" y="13217382"/>
            <a:ext cx="195770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325">
                <a:solidFill>
                  <a:srgbClr val="F15931"/>
                </a:solidFill>
                <a:latin typeface="Arial"/>
                <a:cs typeface="Arial"/>
              </a:rPr>
              <a:t>Confused</a:t>
            </a:r>
            <a:endParaRPr sz="41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7174" y="17485498"/>
            <a:ext cx="1672589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835">
                <a:solidFill>
                  <a:srgbClr val="F15931"/>
                </a:solidFill>
                <a:latin typeface="Arial"/>
                <a:cs typeface="Arial"/>
              </a:rPr>
              <a:t>N</a:t>
            </a:r>
            <a:r>
              <a:rPr sz="4150" spc="-350">
                <a:solidFill>
                  <a:srgbClr val="F15931"/>
                </a:solidFill>
                <a:latin typeface="Arial"/>
                <a:cs typeface="Arial"/>
              </a:rPr>
              <a:t>e</a:t>
            </a:r>
            <a:r>
              <a:rPr sz="4150" spc="355">
                <a:solidFill>
                  <a:srgbClr val="F15931"/>
                </a:solidFill>
                <a:latin typeface="Arial"/>
                <a:cs typeface="Arial"/>
              </a:rPr>
              <a:t>r</a:t>
            </a:r>
            <a:r>
              <a:rPr sz="4150" spc="-295">
                <a:solidFill>
                  <a:srgbClr val="F15931"/>
                </a:solidFill>
                <a:latin typeface="Arial"/>
                <a:cs typeface="Arial"/>
              </a:rPr>
              <a:t>v</a:t>
            </a:r>
            <a:r>
              <a:rPr sz="4150" spc="-530">
                <a:solidFill>
                  <a:srgbClr val="F15931"/>
                </a:solidFill>
                <a:latin typeface="Arial"/>
                <a:cs typeface="Arial"/>
              </a:rPr>
              <a:t>o</a:t>
            </a:r>
            <a:r>
              <a:rPr sz="4150" spc="-235">
                <a:solidFill>
                  <a:srgbClr val="F15931"/>
                </a:solidFill>
                <a:latin typeface="Arial"/>
                <a:cs typeface="Arial"/>
              </a:rPr>
              <a:t>u</a:t>
            </a:r>
            <a:r>
              <a:rPr sz="4150" spc="-625">
                <a:solidFill>
                  <a:srgbClr val="F15931"/>
                </a:solidFill>
                <a:latin typeface="Arial"/>
                <a:cs typeface="Arial"/>
              </a:rPr>
              <a:t>s</a:t>
            </a:r>
            <a:endParaRPr sz="4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46851" y="13224825"/>
            <a:ext cx="1459865" cy="573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spc="-195">
                <a:solidFill>
                  <a:srgbClr val="F15931"/>
                </a:solidFill>
                <a:latin typeface="Arial"/>
                <a:cs typeface="Arial"/>
              </a:rPr>
              <a:t>Worried</a:t>
            </a:r>
            <a:endParaRPr sz="3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07834" y="17485498"/>
            <a:ext cx="726440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1195">
                <a:solidFill>
                  <a:srgbClr val="F15931"/>
                </a:solidFill>
                <a:latin typeface="Arial"/>
                <a:cs typeface="Arial"/>
              </a:rPr>
              <a:t>S</a:t>
            </a:r>
            <a:r>
              <a:rPr sz="4150" spc="-630">
                <a:solidFill>
                  <a:srgbClr val="F15931"/>
                </a:solidFill>
                <a:latin typeface="Arial"/>
                <a:cs typeface="Arial"/>
              </a:rPr>
              <a:t>a</a:t>
            </a:r>
            <a:r>
              <a:rPr sz="4150" spc="-50">
                <a:solidFill>
                  <a:srgbClr val="F15931"/>
                </a:solidFill>
                <a:latin typeface="Arial"/>
                <a:cs typeface="Arial"/>
              </a:rPr>
              <a:t>d</a:t>
            </a:r>
            <a:endParaRPr sz="41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9293" y="17391257"/>
            <a:ext cx="155257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50" spc="-1015">
                <a:solidFill>
                  <a:srgbClr val="F15931"/>
                </a:solidFill>
                <a:latin typeface="Arial"/>
                <a:cs typeface="Arial"/>
              </a:rPr>
              <a:t>C</a:t>
            </a:r>
            <a:r>
              <a:rPr sz="4150" spc="-235">
                <a:solidFill>
                  <a:srgbClr val="F15931"/>
                </a:solidFill>
                <a:latin typeface="Arial"/>
                <a:cs typeface="Arial"/>
              </a:rPr>
              <a:t>u</a:t>
            </a:r>
            <a:r>
              <a:rPr sz="4150" spc="355">
                <a:solidFill>
                  <a:srgbClr val="F15931"/>
                </a:solidFill>
                <a:latin typeface="Arial"/>
                <a:cs typeface="Arial"/>
              </a:rPr>
              <a:t>r</a:t>
            </a:r>
            <a:r>
              <a:rPr sz="4150" spc="-25">
                <a:solidFill>
                  <a:srgbClr val="F15931"/>
                </a:solidFill>
                <a:latin typeface="Arial"/>
                <a:cs typeface="Arial"/>
              </a:rPr>
              <a:t>i</a:t>
            </a:r>
            <a:r>
              <a:rPr sz="4150" spc="-530">
                <a:solidFill>
                  <a:srgbClr val="F15931"/>
                </a:solidFill>
                <a:latin typeface="Arial"/>
                <a:cs typeface="Arial"/>
              </a:rPr>
              <a:t>o</a:t>
            </a:r>
            <a:r>
              <a:rPr sz="4150" spc="-235">
                <a:solidFill>
                  <a:srgbClr val="F15931"/>
                </a:solidFill>
                <a:latin typeface="Arial"/>
                <a:cs typeface="Arial"/>
              </a:rPr>
              <a:t>u</a:t>
            </a:r>
            <a:r>
              <a:rPr sz="4150" spc="-625">
                <a:solidFill>
                  <a:srgbClr val="F15931"/>
                </a:solidFill>
                <a:latin typeface="Arial"/>
                <a:cs typeface="Arial"/>
              </a:rPr>
              <a:t>s</a:t>
            </a:r>
            <a:endParaRPr sz="41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72328" y="4116584"/>
            <a:ext cx="1904364" cy="1828164"/>
          </a:xfrm>
          <a:custGeom>
            <a:avLst/>
            <a:gdLst/>
            <a:ahLst/>
            <a:cxnLst/>
            <a:rect l="l" t="t" r="r" b="b"/>
            <a:pathLst>
              <a:path w="1904365" h="1828164">
                <a:moveTo>
                  <a:pt x="1904261" y="0"/>
                </a:moveTo>
                <a:lnTo>
                  <a:pt x="818830" y="1313945"/>
                </a:lnTo>
                <a:lnTo>
                  <a:pt x="552240" y="856822"/>
                </a:lnTo>
                <a:lnTo>
                  <a:pt x="0" y="1142509"/>
                </a:lnTo>
                <a:lnTo>
                  <a:pt x="837879" y="1828015"/>
                </a:lnTo>
                <a:lnTo>
                  <a:pt x="1904261" y="647382"/>
                </a:lnTo>
                <a:lnTo>
                  <a:pt x="1904261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765532" y="8918006"/>
            <a:ext cx="1904364" cy="1828164"/>
          </a:xfrm>
          <a:custGeom>
            <a:avLst/>
            <a:gdLst/>
            <a:ahLst/>
            <a:cxnLst/>
            <a:rect l="l" t="t" r="r" b="b"/>
            <a:pathLst>
              <a:path w="1904365" h="1828165">
                <a:moveTo>
                  <a:pt x="1904261" y="0"/>
                </a:moveTo>
                <a:lnTo>
                  <a:pt x="818830" y="1313933"/>
                </a:lnTo>
                <a:lnTo>
                  <a:pt x="552240" y="856917"/>
                </a:lnTo>
                <a:lnTo>
                  <a:pt x="0" y="1142557"/>
                </a:lnTo>
                <a:lnTo>
                  <a:pt x="837879" y="1828086"/>
                </a:lnTo>
                <a:lnTo>
                  <a:pt x="1904261" y="647441"/>
                </a:lnTo>
                <a:lnTo>
                  <a:pt x="1904261" y="0"/>
                </a:lnTo>
                <a:close/>
              </a:path>
            </a:pathLst>
          </a:custGeom>
          <a:solidFill>
            <a:srgbClr val="FFFF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853150"/>
            <a:ext cx="12599035" cy="1250950"/>
          </a:xfrm>
          <a:custGeom>
            <a:avLst/>
            <a:gdLst/>
            <a:ahLst/>
            <a:cxnLst/>
            <a:rect l="l" t="t" r="r" b="b"/>
            <a:pathLst>
              <a:path w="12599035" h="1250950">
                <a:moveTo>
                  <a:pt x="12598569" y="1250950"/>
                </a:moveTo>
                <a:lnTo>
                  <a:pt x="0" y="1250950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250950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7360" y="3077530"/>
            <a:ext cx="12177303" cy="11442904"/>
            <a:chOff x="608785" y="4892979"/>
            <a:chExt cx="10593085" cy="9627519"/>
          </a:xfrm>
        </p:grpSpPr>
        <p:sp>
          <p:nvSpPr>
            <p:cNvPr id="4" name="object 4"/>
            <p:cNvSpPr/>
            <p:nvPr/>
          </p:nvSpPr>
          <p:spPr>
            <a:xfrm>
              <a:off x="1285080" y="4892979"/>
              <a:ext cx="9916790" cy="96275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3181" y="12041330"/>
              <a:ext cx="1278330" cy="137666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8785" y="12783814"/>
              <a:ext cx="688340" cy="590550"/>
            </a:xfrm>
            <a:custGeom>
              <a:avLst/>
              <a:gdLst/>
              <a:ahLst/>
              <a:cxnLst/>
              <a:rect l="l" t="t" r="r" b="b"/>
              <a:pathLst>
                <a:path w="688340" h="590550">
                  <a:moveTo>
                    <a:pt x="48850" y="383932"/>
                  </a:moveTo>
                  <a:lnTo>
                    <a:pt x="7017" y="354491"/>
                  </a:lnTo>
                  <a:lnTo>
                    <a:pt x="448" y="310182"/>
                  </a:lnTo>
                  <a:lnTo>
                    <a:pt x="0" y="294988"/>
                  </a:lnTo>
                  <a:lnTo>
                    <a:pt x="3731" y="251400"/>
                  </a:lnTo>
                  <a:lnTo>
                    <a:pt x="14571" y="209796"/>
                  </a:lnTo>
                  <a:lnTo>
                    <a:pt x="31988" y="170634"/>
                  </a:lnTo>
                  <a:lnTo>
                    <a:pt x="55447" y="134369"/>
                  </a:lnTo>
                  <a:lnTo>
                    <a:pt x="84418" y="101459"/>
                  </a:lnTo>
                  <a:lnTo>
                    <a:pt x="118368" y="72359"/>
                  </a:lnTo>
                  <a:lnTo>
                    <a:pt x="156765" y="47527"/>
                  </a:lnTo>
                  <a:lnTo>
                    <a:pt x="199075" y="27419"/>
                  </a:lnTo>
                  <a:lnTo>
                    <a:pt x="244767" y="12490"/>
                  </a:lnTo>
                  <a:lnTo>
                    <a:pt x="293308" y="3198"/>
                  </a:lnTo>
                  <a:lnTo>
                    <a:pt x="344166" y="0"/>
                  </a:lnTo>
                  <a:lnTo>
                    <a:pt x="395024" y="3198"/>
                  </a:lnTo>
                  <a:lnTo>
                    <a:pt x="443565" y="12490"/>
                  </a:lnTo>
                  <a:lnTo>
                    <a:pt x="489257" y="27419"/>
                  </a:lnTo>
                  <a:lnTo>
                    <a:pt x="531567" y="47527"/>
                  </a:lnTo>
                  <a:lnTo>
                    <a:pt x="569963" y="72359"/>
                  </a:lnTo>
                  <a:lnTo>
                    <a:pt x="603913" y="101459"/>
                  </a:lnTo>
                  <a:lnTo>
                    <a:pt x="632884" y="134369"/>
                  </a:lnTo>
                  <a:lnTo>
                    <a:pt x="656344" y="170634"/>
                  </a:lnTo>
                  <a:lnTo>
                    <a:pt x="673760" y="209796"/>
                  </a:lnTo>
                  <a:lnTo>
                    <a:pt x="684600" y="251400"/>
                  </a:lnTo>
                  <a:lnTo>
                    <a:pt x="688332" y="294988"/>
                  </a:lnTo>
                  <a:lnTo>
                    <a:pt x="687087" y="309528"/>
                  </a:lnTo>
                  <a:lnTo>
                    <a:pt x="206450" y="309528"/>
                  </a:lnTo>
                  <a:lnTo>
                    <a:pt x="172083" y="322311"/>
                  </a:lnTo>
                  <a:lnTo>
                    <a:pt x="116896" y="351923"/>
                  </a:lnTo>
                  <a:lnTo>
                    <a:pt x="77330" y="373721"/>
                  </a:lnTo>
                  <a:lnTo>
                    <a:pt x="48850" y="383932"/>
                  </a:lnTo>
                  <a:close/>
                </a:path>
                <a:path w="688340" h="590550">
                  <a:moveTo>
                    <a:pt x="344166" y="589996"/>
                  </a:moveTo>
                  <a:lnTo>
                    <a:pt x="289470" y="586254"/>
                  </a:lnTo>
                  <a:lnTo>
                    <a:pt x="237546" y="575436"/>
                  </a:lnTo>
                  <a:lnTo>
                    <a:pt x="189027" y="558150"/>
                  </a:lnTo>
                  <a:lnTo>
                    <a:pt x="144549" y="535006"/>
                  </a:lnTo>
                  <a:lnTo>
                    <a:pt x="128430" y="496987"/>
                  </a:lnTo>
                  <a:lnTo>
                    <a:pt x="128328" y="492119"/>
                  </a:lnTo>
                  <a:lnTo>
                    <a:pt x="133842" y="475274"/>
                  </a:lnTo>
                  <a:lnTo>
                    <a:pt x="153748" y="439845"/>
                  </a:lnTo>
                  <a:lnTo>
                    <a:pt x="177301" y="401923"/>
                  </a:lnTo>
                  <a:lnTo>
                    <a:pt x="199426" y="365719"/>
                  </a:lnTo>
                  <a:lnTo>
                    <a:pt x="215044" y="335444"/>
                  </a:lnTo>
                  <a:lnTo>
                    <a:pt x="219078" y="315310"/>
                  </a:lnTo>
                  <a:lnTo>
                    <a:pt x="206450" y="309528"/>
                  </a:lnTo>
                  <a:lnTo>
                    <a:pt x="687087" y="309528"/>
                  </a:lnTo>
                  <a:lnTo>
                    <a:pt x="684600" y="338586"/>
                  </a:lnTo>
                  <a:lnTo>
                    <a:pt x="673760" y="380196"/>
                  </a:lnTo>
                  <a:lnTo>
                    <a:pt x="667575" y="394105"/>
                  </a:lnTo>
                  <a:lnTo>
                    <a:pt x="307693" y="394105"/>
                  </a:lnTo>
                  <a:lnTo>
                    <a:pt x="281073" y="397120"/>
                  </a:lnTo>
                  <a:lnTo>
                    <a:pt x="260756" y="407233"/>
                  </a:lnTo>
                  <a:lnTo>
                    <a:pt x="249577" y="423649"/>
                  </a:lnTo>
                  <a:lnTo>
                    <a:pt x="250112" y="443514"/>
                  </a:lnTo>
                  <a:lnTo>
                    <a:pt x="261738" y="463011"/>
                  </a:lnTo>
                  <a:lnTo>
                    <a:pt x="282499" y="479944"/>
                  </a:lnTo>
                  <a:lnTo>
                    <a:pt x="310437" y="492119"/>
                  </a:lnTo>
                  <a:lnTo>
                    <a:pt x="340524" y="496987"/>
                  </a:lnTo>
                  <a:lnTo>
                    <a:pt x="594059" y="496987"/>
                  </a:lnTo>
                  <a:lnTo>
                    <a:pt x="569963" y="517641"/>
                  </a:lnTo>
                  <a:lnTo>
                    <a:pt x="531567" y="542472"/>
                  </a:lnTo>
                  <a:lnTo>
                    <a:pt x="489257" y="562580"/>
                  </a:lnTo>
                  <a:lnTo>
                    <a:pt x="443565" y="577507"/>
                  </a:lnTo>
                  <a:lnTo>
                    <a:pt x="395024" y="586798"/>
                  </a:lnTo>
                  <a:lnTo>
                    <a:pt x="344166" y="589996"/>
                  </a:lnTo>
                  <a:close/>
                </a:path>
                <a:path w="688340" h="590550">
                  <a:moveTo>
                    <a:pt x="594059" y="496987"/>
                  </a:moveTo>
                  <a:lnTo>
                    <a:pt x="340524" y="496987"/>
                  </a:lnTo>
                  <a:lnTo>
                    <a:pt x="367144" y="493967"/>
                  </a:lnTo>
                  <a:lnTo>
                    <a:pt x="387461" y="483851"/>
                  </a:lnTo>
                  <a:lnTo>
                    <a:pt x="398640" y="467435"/>
                  </a:lnTo>
                  <a:lnTo>
                    <a:pt x="398105" y="447570"/>
                  </a:lnTo>
                  <a:lnTo>
                    <a:pt x="386479" y="428075"/>
                  </a:lnTo>
                  <a:lnTo>
                    <a:pt x="365718" y="411147"/>
                  </a:lnTo>
                  <a:lnTo>
                    <a:pt x="337780" y="398984"/>
                  </a:lnTo>
                  <a:lnTo>
                    <a:pt x="307693" y="394105"/>
                  </a:lnTo>
                  <a:lnTo>
                    <a:pt x="667575" y="394105"/>
                  </a:lnTo>
                  <a:lnTo>
                    <a:pt x="656344" y="419363"/>
                  </a:lnTo>
                  <a:lnTo>
                    <a:pt x="632884" y="455630"/>
                  </a:lnTo>
                  <a:lnTo>
                    <a:pt x="603913" y="488541"/>
                  </a:lnTo>
                  <a:lnTo>
                    <a:pt x="594059" y="496987"/>
                  </a:lnTo>
                  <a:close/>
                </a:path>
              </a:pathLst>
            </a:custGeom>
            <a:solidFill>
              <a:srgbClr val="D99D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628" y="12876681"/>
              <a:ext cx="114722" cy="11472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3831" y="12838440"/>
              <a:ext cx="114722" cy="1147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5914" y="12953162"/>
              <a:ext cx="114722" cy="11472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6794" y="13125246"/>
              <a:ext cx="114722" cy="11472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16607" y="10127208"/>
              <a:ext cx="1483360" cy="1296670"/>
            </a:xfrm>
            <a:custGeom>
              <a:avLst/>
              <a:gdLst/>
              <a:ahLst/>
              <a:cxnLst/>
              <a:rect l="l" t="t" r="r" b="b"/>
              <a:pathLst>
                <a:path w="1483360" h="1296670">
                  <a:moveTo>
                    <a:pt x="651356" y="922708"/>
                  </a:moveTo>
                  <a:lnTo>
                    <a:pt x="224838" y="1018057"/>
                  </a:lnTo>
                  <a:lnTo>
                    <a:pt x="223133" y="989940"/>
                  </a:lnTo>
                  <a:lnTo>
                    <a:pt x="221595" y="965370"/>
                  </a:lnTo>
                  <a:lnTo>
                    <a:pt x="220288" y="943172"/>
                  </a:lnTo>
                  <a:lnTo>
                    <a:pt x="219274" y="922171"/>
                  </a:lnTo>
                  <a:lnTo>
                    <a:pt x="218197" y="870127"/>
                  </a:lnTo>
                  <a:lnTo>
                    <a:pt x="219267" y="818550"/>
                  </a:lnTo>
                  <a:lnTo>
                    <a:pt x="222592" y="767501"/>
                  </a:lnTo>
                  <a:lnTo>
                    <a:pt x="228282" y="717040"/>
                  </a:lnTo>
                  <a:lnTo>
                    <a:pt x="236448" y="667228"/>
                  </a:lnTo>
                  <a:lnTo>
                    <a:pt x="247200" y="618127"/>
                  </a:lnTo>
                  <a:lnTo>
                    <a:pt x="260647" y="569797"/>
                  </a:lnTo>
                  <a:lnTo>
                    <a:pt x="276899" y="522300"/>
                  </a:lnTo>
                  <a:lnTo>
                    <a:pt x="296066" y="475696"/>
                  </a:lnTo>
                  <a:lnTo>
                    <a:pt x="318259" y="430047"/>
                  </a:lnTo>
                  <a:lnTo>
                    <a:pt x="343588" y="385413"/>
                  </a:lnTo>
                  <a:lnTo>
                    <a:pt x="372161" y="341855"/>
                  </a:lnTo>
                  <a:lnTo>
                    <a:pt x="402979" y="300003"/>
                  </a:lnTo>
                  <a:lnTo>
                    <a:pt x="435506" y="260006"/>
                  </a:lnTo>
                  <a:lnTo>
                    <a:pt x="469826" y="222062"/>
                  </a:lnTo>
                  <a:lnTo>
                    <a:pt x="506021" y="186370"/>
                  </a:lnTo>
                  <a:lnTo>
                    <a:pt x="544174" y="153126"/>
                  </a:lnTo>
                  <a:lnTo>
                    <a:pt x="584368" y="122529"/>
                  </a:lnTo>
                  <a:lnTo>
                    <a:pt x="626685" y="94776"/>
                  </a:lnTo>
                  <a:lnTo>
                    <a:pt x="671208" y="70066"/>
                  </a:lnTo>
                  <a:lnTo>
                    <a:pt x="718020" y="48595"/>
                  </a:lnTo>
                  <a:lnTo>
                    <a:pt x="767203" y="30562"/>
                  </a:lnTo>
                  <a:lnTo>
                    <a:pt x="818882" y="16156"/>
                  </a:lnTo>
                  <a:lnTo>
                    <a:pt x="867466" y="6740"/>
                  </a:lnTo>
                  <a:lnTo>
                    <a:pt x="915585" y="1409"/>
                  </a:lnTo>
                  <a:lnTo>
                    <a:pt x="963193" y="0"/>
                  </a:lnTo>
                  <a:lnTo>
                    <a:pt x="1010287" y="2344"/>
                  </a:lnTo>
                  <a:lnTo>
                    <a:pt x="1056863" y="8271"/>
                  </a:lnTo>
                  <a:lnTo>
                    <a:pt x="1102918" y="17613"/>
                  </a:lnTo>
                  <a:lnTo>
                    <a:pt x="1148448" y="30199"/>
                  </a:lnTo>
                  <a:lnTo>
                    <a:pt x="1193451" y="45861"/>
                  </a:lnTo>
                  <a:lnTo>
                    <a:pt x="1229850" y="61058"/>
                  </a:lnTo>
                  <a:lnTo>
                    <a:pt x="1008190" y="110610"/>
                  </a:lnTo>
                  <a:lnTo>
                    <a:pt x="961582" y="121729"/>
                  </a:lnTo>
                  <a:lnTo>
                    <a:pt x="914722" y="137198"/>
                  </a:lnTo>
                  <a:lnTo>
                    <a:pt x="867635" y="156879"/>
                  </a:lnTo>
                  <a:lnTo>
                    <a:pt x="819654" y="181523"/>
                  </a:lnTo>
                  <a:lnTo>
                    <a:pt x="774763" y="209684"/>
                  </a:lnTo>
                  <a:lnTo>
                    <a:pt x="732849" y="241178"/>
                  </a:lnTo>
                  <a:lnTo>
                    <a:pt x="693797" y="275816"/>
                  </a:lnTo>
                  <a:lnTo>
                    <a:pt x="657496" y="313412"/>
                  </a:lnTo>
                  <a:lnTo>
                    <a:pt x="623829" y="353779"/>
                  </a:lnTo>
                  <a:lnTo>
                    <a:pt x="592685" y="396730"/>
                  </a:lnTo>
                  <a:lnTo>
                    <a:pt x="563949" y="442077"/>
                  </a:lnTo>
                  <a:lnTo>
                    <a:pt x="539402" y="486099"/>
                  </a:lnTo>
                  <a:lnTo>
                    <a:pt x="517551" y="530975"/>
                  </a:lnTo>
                  <a:lnTo>
                    <a:pt x="498347" y="576681"/>
                  </a:lnTo>
                  <a:lnTo>
                    <a:pt x="481741" y="623194"/>
                  </a:lnTo>
                  <a:lnTo>
                    <a:pt x="467683" y="670492"/>
                  </a:lnTo>
                  <a:lnTo>
                    <a:pt x="456125" y="718552"/>
                  </a:lnTo>
                  <a:lnTo>
                    <a:pt x="447017" y="767350"/>
                  </a:lnTo>
                  <a:lnTo>
                    <a:pt x="440311" y="816863"/>
                  </a:lnTo>
                  <a:lnTo>
                    <a:pt x="435957" y="867069"/>
                  </a:lnTo>
                  <a:lnTo>
                    <a:pt x="435392" y="880653"/>
                  </a:lnTo>
                  <a:lnTo>
                    <a:pt x="435823" y="887351"/>
                  </a:lnTo>
                  <a:lnTo>
                    <a:pt x="436221" y="890327"/>
                  </a:lnTo>
                  <a:lnTo>
                    <a:pt x="438455" y="893158"/>
                  </a:lnTo>
                  <a:lnTo>
                    <a:pt x="442020" y="900755"/>
                  </a:lnTo>
                  <a:lnTo>
                    <a:pt x="688632" y="845625"/>
                  </a:lnTo>
                  <a:lnTo>
                    <a:pt x="672349" y="877260"/>
                  </a:lnTo>
                  <a:lnTo>
                    <a:pt x="652312" y="920429"/>
                  </a:lnTo>
                  <a:lnTo>
                    <a:pt x="651356" y="922708"/>
                  </a:lnTo>
                  <a:close/>
                </a:path>
                <a:path w="1483360" h="1296670">
                  <a:moveTo>
                    <a:pt x="1475161" y="244638"/>
                  </a:moveTo>
                  <a:lnTo>
                    <a:pt x="1423635" y="227003"/>
                  </a:lnTo>
                  <a:lnTo>
                    <a:pt x="1387316" y="208533"/>
                  </a:lnTo>
                  <a:lnTo>
                    <a:pt x="1368778" y="194740"/>
                  </a:lnTo>
                  <a:lnTo>
                    <a:pt x="1325144" y="166114"/>
                  </a:lnTo>
                  <a:lnTo>
                    <a:pt x="1281046" y="142937"/>
                  </a:lnTo>
                  <a:lnTo>
                    <a:pt x="1236510" y="125071"/>
                  </a:lnTo>
                  <a:lnTo>
                    <a:pt x="1191563" y="112380"/>
                  </a:lnTo>
                  <a:lnTo>
                    <a:pt x="1146231" y="104726"/>
                  </a:lnTo>
                  <a:lnTo>
                    <a:pt x="1100541" y="101971"/>
                  </a:lnTo>
                  <a:lnTo>
                    <a:pt x="1054518" y="103978"/>
                  </a:lnTo>
                  <a:lnTo>
                    <a:pt x="1008190" y="110610"/>
                  </a:lnTo>
                  <a:lnTo>
                    <a:pt x="1229850" y="61058"/>
                  </a:lnTo>
                  <a:lnTo>
                    <a:pt x="1281857" y="85731"/>
                  </a:lnTo>
                  <a:lnTo>
                    <a:pt x="1324630" y="110247"/>
                  </a:lnTo>
                  <a:lnTo>
                    <a:pt x="1365998" y="137487"/>
                  </a:lnTo>
                  <a:lnTo>
                    <a:pt x="1447086" y="194822"/>
                  </a:lnTo>
                  <a:lnTo>
                    <a:pt x="1474325" y="222870"/>
                  </a:lnTo>
                  <a:lnTo>
                    <a:pt x="1482941" y="232906"/>
                  </a:lnTo>
                  <a:lnTo>
                    <a:pt x="1475161" y="244638"/>
                  </a:lnTo>
                  <a:close/>
                </a:path>
                <a:path w="1483360" h="1296670">
                  <a:moveTo>
                    <a:pt x="688632" y="845625"/>
                  </a:moveTo>
                  <a:lnTo>
                    <a:pt x="442020" y="900755"/>
                  </a:lnTo>
                  <a:lnTo>
                    <a:pt x="448700" y="888391"/>
                  </a:lnTo>
                  <a:lnTo>
                    <a:pt x="454895" y="876759"/>
                  </a:lnTo>
                  <a:lnTo>
                    <a:pt x="511105" y="786716"/>
                  </a:lnTo>
                  <a:lnTo>
                    <a:pt x="533627" y="752902"/>
                  </a:lnTo>
                  <a:lnTo>
                    <a:pt x="557394" y="720009"/>
                  </a:lnTo>
                  <a:lnTo>
                    <a:pt x="588749" y="693060"/>
                  </a:lnTo>
                  <a:lnTo>
                    <a:pt x="626967" y="681539"/>
                  </a:lnTo>
                  <a:lnTo>
                    <a:pt x="667861" y="685009"/>
                  </a:lnTo>
                  <a:lnTo>
                    <a:pt x="717554" y="707782"/>
                  </a:lnTo>
                  <a:lnTo>
                    <a:pt x="729472" y="710437"/>
                  </a:lnTo>
                  <a:lnTo>
                    <a:pt x="742352" y="712252"/>
                  </a:lnTo>
                  <a:lnTo>
                    <a:pt x="755551" y="714483"/>
                  </a:lnTo>
                  <a:lnTo>
                    <a:pt x="759311" y="725349"/>
                  </a:lnTo>
                  <a:lnTo>
                    <a:pt x="756597" y="735051"/>
                  </a:lnTo>
                  <a:lnTo>
                    <a:pt x="750402" y="744057"/>
                  </a:lnTo>
                  <a:lnTo>
                    <a:pt x="743718" y="752836"/>
                  </a:lnTo>
                  <a:lnTo>
                    <a:pt x="717900" y="793382"/>
                  </a:lnTo>
                  <a:lnTo>
                    <a:pt x="694161" y="834884"/>
                  </a:lnTo>
                  <a:lnTo>
                    <a:pt x="688632" y="845625"/>
                  </a:lnTo>
                  <a:close/>
                </a:path>
                <a:path w="1483360" h="1296670">
                  <a:moveTo>
                    <a:pt x="536264" y="1288122"/>
                  </a:moveTo>
                  <a:lnTo>
                    <a:pt x="513638" y="1292716"/>
                  </a:lnTo>
                  <a:lnTo>
                    <a:pt x="462716" y="1296041"/>
                  </a:lnTo>
                  <a:lnTo>
                    <a:pt x="413947" y="1290203"/>
                  </a:lnTo>
                  <a:lnTo>
                    <a:pt x="367676" y="1273390"/>
                  </a:lnTo>
                  <a:lnTo>
                    <a:pt x="324247" y="1243787"/>
                  </a:lnTo>
                  <a:lnTo>
                    <a:pt x="287607" y="1212220"/>
                  </a:lnTo>
                  <a:lnTo>
                    <a:pt x="250807" y="1180845"/>
                  </a:lnTo>
                  <a:lnTo>
                    <a:pt x="214150" y="1149339"/>
                  </a:lnTo>
                  <a:lnTo>
                    <a:pt x="177937" y="1117377"/>
                  </a:lnTo>
                  <a:lnTo>
                    <a:pt x="142468" y="1084636"/>
                  </a:lnTo>
                  <a:lnTo>
                    <a:pt x="108046" y="1050794"/>
                  </a:lnTo>
                  <a:lnTo>
                    <a:pt x="74972" y="1015526"/>
                  </a:lnTo>
                  <a:lnTo>
                    <a:pt x="43546" y="978509"/>
                  </a:lnTo>
                  <a:lnTo>
                    <a:pt x="13077" y="935257"/>
                  </a:lnTo>
                  <a:lnTo>
                    <a:pt x="0" y="916163"/>
                  </a:lnTo>
                  <a:lnTo>
                    <a:pt x="41300" y="913679"/>
                  </a:lnTo>
                  <a:lnTo>
                    <a:pt x="78560" y="913423"/>
                  </a:lnTo>
                  <a:lnTo>
                    <a:pt x="112326" y="920693"/>
                  </a:lnTo>
                  <a:lnTo>
                    <a:pt x="143145" y="940788"/>
                  </a:lnTo>
                  <a:lnTo>
                    <a:pt x="161414" y="958188"/>
                  </a:lnTo>
                  <a:lnTo>
                    <a:pt x="224838" y="1018057"/>
                  </a:lnTo>
                  <a:lnTo>
                    <a:pt x="651356" y="922708"/>
                  </a:lnTo>
                  <a:lnTo>
                    <a:pt x="633898" y="964310"/>
                  </a:lnTo>
                  <a:lnTo>
                    <a:pt x="616952" y="1008822"/>
                  </a:lnTo>
                  <a:lnTo>
                    <a:pt x="601323" y="1053882"/>
                  </a:lnTo>
                  <a:lnTo>
                    <a:pt x="586859" y="1099409"/>
                  </a:lnTo>
                  <a:lnTo>
                    <a:pt x="570666" y="1170980"/>
                  </a:lnTo>
                  <a:lnTo>
                    <a:pt x="559270" y="1243876"/>
                  </a:lnTo>
                  <a:lnTo>
                    <a:pt x="554991" y="1266777"/>
                  </a:lnTo>
                  <a:lnTo>
                    <a:pt x="548685" y="1280501"/>
                  </a:lnTo>
                  <a:lnTo>
                    <a:pt x="536264" y="1288122"/>
                  </a:lnTo>
                  <a:close/>
                </a:path>
              </a:pathLst>
            </a:custGeom>
            <a:solidFill>
              <a:srgbClr val="00C2C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7650" rIns="0" bIns="0" rtlCol="0">
            <a:spAutoFit/>
          </a:bodyPr>
          <a:lstStyle/>
          <a:p>
            <a:pPr marL="3745865" marR="5080" indent="-3317240">
              <a:lnSpc>
                <a:spcPts val="8870"/>
              </a:lnSpc>
              <a:spcBef>
                <a:spcPts val="1950"/>
              </a:spcBef>
            </a:pPr>
            <a:r>
              <a:rPr sz="8950" spc="690">
                <a:solidFill>
                  <a:srgbClr val="F15931"/>
                </a:solidFill>
              </a:rPr>
              <a:t>I</a:t>
            </a:r>
            <a:r>
              <a:rPr sz="8950" spc="-1165">
                <a:solidFill>
                  <a:srgbClr val="F15931"/>
                </a:solidFill>
              </a:rPr>
              <a:t> </a:t>
            </a:r>
            <a:r>
              <a:rPr sz="8950" spc="-680">
                <a:solidFill>
                  <a:srgbClr val="F15931"/>
                </a:solidFill>
              </a:rPr>
              <a:t>can </a:t>
            </a:r>
            <a:r>
              <a:rPr sz="8950" spc="-440">
                <a:solidFill>
                  <a:srgbClr val="F15931"/>
                </a:solidFill>
              </a:rPr>
              <a:t>understand </a:t>
            </a:r>
            <a:r>
              <a:rPr sz="8950" spc="-575">
                <a:solidFill>
                  <a:srgbClr val="F15931"/>
                </a:solidFill>
              </a:rPr>
              <a:t>you  </a:t>
            </a:r>
            <a:r>
              <a:rPr sz="8950" spc="35">
                <a:solidFill>
                  <a:srgbClr val="F15931"/>
                </a:solidFill>
              </a:rPr>
              <a:t>feel</a:t>
            </a:r>
            <a:r>
              <a:rPr sz="8450" spc="35">
                <a:solidFill>
                  <a:srgbClr val="F15931"/>
                </a:solidFill>
              </a:rPr>
              <a:t>...</a:t>
            </a:r>
            <a:endParaRPr sz="8450"/>
          </a:p>
        </p:txBody>
      </p:sp>
      <p:sp>
        <p:nvSpPr>
          <p:cNvPr id="13" name="object 13"/>
          <p:cNvSpPr txBox="1"/>
          <p:nvPr/>
        </p:nvSpPr>
        <p:spPr>
          <a:xfrm>
            <a:off x="1285434" y="11580210"/>
            <a:ext cx="1974850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3200" spc="-365">
                <a:solidFill>
                  <a:srgbClr val="F15931"/>
                </a:solidFill>
                <a:latin typeface="Arial"/>
                <a:cs typeface="Arial"/>
              </a:rPr>
              <a:t>Draw </a:t>
            </a:r>
            <a:r>
              <a:rPr sz="3200" spc="305">
                <a:solidFill>
                  <a:srgbClr val="F15931"/>
                </a:solidFill>
                <a:latin typeface="Arial"/>
                <a:cs typeface="Arial"/>
              </a:rPr>
              <a:t>it</a:t>
            </a:r>
            <a:r>
              <a:rPr sz="3200" spc="-254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3200" spc="-90">
                <a:solidFill>
                  <a:srgbClr val="F15931"/>
                </a:solidFill>
                <a:latin typeface="Arial"/>
                <a:cs typeface="Arial"/>
              </a:rPr>
              <a:t>here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8302" y="16640029"/>
            <a:ext cx="98964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0" spc="65">
                <a:solidFill>
                  <a:srgbClr val="F15931"/>
                </a:solidFill>
                <a:latin typeface="Arial"/>
                <a:cs typeface="Arial"/>
              </a:rPr>
              <a:t>...</a:t>
            </a:r>
            <a:r>
              <a:rPr sz="7200" spc="65">
                <a:solidFill>
                  <a:srgbClr val="F15931"/>
                </a:solidFill>
                <a:latin typeface="Arial"/>
                <a:cs typeface="Arial"/>
              </a:rPr>
              <a:t>I</a:t>
            </a:r>
            <a:r>
              <a:rPr sz="7200" spc="-61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00" spc="-520">
                <a:solidFill>
                  <a:srgbClr val="F15931"/>
                </a:solidFill>
                <a:latin typeface="Arial"/>
                <a:cs typeface="Arial"/>
              </a:rPr>
              <a:t>would</a:t>
            </a:r>
            <a:r>
              <a:rPr sz="7200" spc="-61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00" spc="130">
                <a:solidFill>
                  <a:srgbClr val="F15931"/>
                </a:solidFill>
                <a:latin typeface="Arial"/>
                <a:cs typeface="Arial"/>
              </a:rPr>
              <a:t>feel</a:t>
            </a:r>
            <a:r>
              <a:rPr sz="7200" spc="-61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00" spc="45">
                <a:solidFill>
                  <a:srgbClr val="F15931"/>
                </a:solidFill>
                <a:latin typeface="Arial"/>
                <a:cs typeface="Arial"/>
              </a:rPr>
              <a:t>the</a:t>
            </a:r>
            <a:r>
              <a:rPr sz="7200" spc="-61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00" spc="-944">
                <a:solidFill>
                  <a:srgbClr val="F15931"/>
                </a:solidFill>
                <a:latin typeface="Arial"/>
                <a:cs typeface="Arial"/>
              </a:rPr>
              <a:t>same</a:t>
            </a:r>
            <a:r>
              <a:rPr sz="7200" spc="-610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00" spc="-815">
                <a:solidFill>
                  <a:srgbClr val="F15931"/>
                </a:solidFill>
                <a:latin typeface="Arial"/>
                <a:cs typeface="Arial"/>
              </a:rPr>
              <a:t>way</a:t>
            </a:r>
            <a:endParaRPr sz="7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0708" y="11579955"/>
            <a:ext cx="2419350" cy="429259"/>
          </a:xfrm>
          <a:custGeom>
            <a:avLst/>
            <a:gdLst/>
            <a:ahLst/>
            <a:cxnLst/>
            <a:rect l="l" t="t" r="r" b="b"/>
            <a:pathLst>
              <a:path w="2419350" h="429259">
                <a:moveTo>
                  <a:pt x="2418927" y="0"/>
                </a:moveTo>
                <a:lnTo>
                  <a:pt x="0" y="0"/>
                </a:lnTo>
                <a:lnTo>
                  <a:pt x="0" y="428887"/>
                </a:lnTo>
                <a:lnTo>
                  <a:pt x="2418927" y="428887"/>
                </a:lnTo>
                <a:lnTo>
                  <a:pt x="24189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6187" y="11412855"/>
            <a:ext cx="4265295" cy="4165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50" spc="5">
                <a:solidFill>
                  <a:srgbClr val="C166FF"/>
                </a:solidFill>
                <a:latin typeface="Arial"/>
                <a:cs typeface="Arial"/>
              </a:rPr>
              <a:t>Explain why you feel this</a:t>
            </a:r>
            <a:r>
              <a:rPr sz="2550" spc="-50">
                <a:solidFill>
                  <a:srgbClr val="C166FF"/>
                </a:solidFill>
                <a:latin typeface="Arial"/>
                <a:cs typeface="Arial"/>
              </a:rPr>
              <a:t> </a:t>
            </a:r>
            <a:r>
              <a:rPr sz="2550" spc="5">
                <a:solidFill>
                  <a:srgbClr val="C166FF"/>
                </a:solidFill>
                <a:latin typeface="Arial"/>
                <a:cs typeface="Arial"/>
              </a:rPr>
              <a:t>way</a:t>
            </a:r>
            <a:endParaRPr sz="2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3508" y="4675689"/>
            <a:ext cx="6473883" cy="5770811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5" dirty="0">
                <a:latin typeface="Arial"/>
                <a:cs typeface="Arial"/>
              </a:rPr>
              <a:t>Explain </a:t>
            </a:r>
            <a:r>
              <a:rPr sz="2800" spc="10" dirty="0">
                <a:latin typeface="Arial"/>
                <a:cs typeface="Arial"/>
              </a:rPr>
              <a:t>why you </a:t>
            </a:r>
            <a:r>
              <a:rPr sz="2800" spc="5" dirty="0">
                <a:latin typeface="Arial"/>
                <a:cs typeface="Arial"/>
              </a:rPr>
              <a:t>feel this </a:t>
            </a:r>
            <a:r>
              <a:rPr sz="2800" spc="10" dirty="0">
                <a:latin typeface="Arial"/>
                <a:cs typeface="Arial"/>
              </a:rPr>
              <a:t>way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5" dirty="0">
                <a:latin typeface="Arial"/>
                <a:cs typeface="Arial"/>
              </a:rPr>
              <a:t>here</a:t>
            </a:r>
            <a:endParaRPr lang="en-US" sz="2800" spc="5" dirty="0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 dirty="0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endParaRPr lang="en-US" sz="2800" spc="5">
              <a:latin typeface="Arial"/>
              <a:cs typeface="Arial"/>
            </a:endParaRPr>
          </a:p>
          <a:p>
            <a:pPr marL="12700">
              <a:spcBef>
                <a:spcPts val="120"/>
              </a:spcBef>
            </a:pPr>
            <a:r>
              <a:rPr lang="en-US" sz="2800" spc="5" dirty="0">
                <a:latin typeface="Arial"/>
                <a:cs typeface="Arial"/>
              </a:rPr>
              <a:t>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415036"/>
            <a:ext cx="12599035" cy="14689455"/>
            <a:chOff x="0" y="5415036"/>
            <a:chExt cx="12599035" cy="14689455"/>
          </a:xfrm>
        </p:grpSpPr>
        <p:sp>
          <p:nvSpPr>
            <p:cNvPr id="3" name="object 3"/>
            <p:cNvSpPr/>
            <p:nvPr/>
          </p:nvSpPr>
          <p:spPr>
            <a:xfrm>
              <a:off x="0" y="18853150"/>
              <a:ext cx="12599035" cy="1250950"/>
            </a:xfrm>
            <a:custGeom>
              <a:avLst/>
              <a:gdLst/>
              <a:ahLst/>
              <a:cxnLst/>
              <a:rect l="l" t="t" r="r" b="b"/>
              <a:pathLst>
                <a:path w="12599035" h="1250950">
                  <a:moveTo>
                    <a:pt x="12598569" y="1250950"/>
                  </a:moveTo>
                  <a:lnTo>
                    <a:pt x="0" y="1250950"/>
                  </a:lnTo>
                  <a:lnTo>
                    <a:pt x="0" y="0"/>
                  </a:lnTo>
                  <a:lnTo>
                    <a:pt x="12598569" y="0"/>
                  </a:lnTo>
                  <a:lnTo>
                    <a:pt x="12598569" y="1250950"/>
                  </a:lnTo>
                  <a:close/>
                </a:path>
              </a:pathLst>
            </a:custGeom>
            <a:solidFill>
              <a:srgbClr val="F159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609023"/>
              <a:ext cx="7171313" cy="984110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959782" y="5415036"/>
              <a:ext cx="7402195" cy="6159500"/>
            </a:xfrm>
            <a:custGeom>
              <a:avLst/>
              <a:gdLst/>
              <a:ahLst/>
              <a:cxnLst/>
              <a:rect l="l" t="t" r="r" b="b"/>
              <a:pathLst>
                <a:path w="7402195" h="6159500">
                  <a:moveTo>
                    <a:pt x="3637572" y="1536699"/>
                  </a:moveTo>
                  <a:lnTo>
                    <a:pt x="3304049" y="1536699"/>
                  </a:lnTo>
                  <a:lnTo>
                    <a:pt x="4775353" y="63499"/>
                  </a:lnTo>
                  <a:lnTo>
                    <a:pt x="4809711" y="25399"/>
                  </a:lnTo>
                  <a:lnTo>
                    <a:pt x="4882718" y="0"/>
                  </a:lnTo>
                  <a:lnTo>
                    <a:pt x="4956352" y="0"/>
                  </a:lnTo>
                  <a:lnTo>
                    <a:pt x="4973076" y="12699"/>
                  </a:lnTo>
                  <a:lnTo>
                    <a:pt x="4987676" y="25399"/>
                  </a:lnTo>
                  <a:lnTo>
                    <a:pt x="5008543" y="50799"/>
                  </a:lnTo>
                  <a:lnTo>
                    <a:pt x="5014306" y="101599"/>
                  </a:lnTo>
                  <a:lnTo>
                    <a:pt x="5005617" y="139699"/>
                  </a:lnTo>
                  <a:lnTo>
                    <a:pt x="4983130" y="190499"/>
                  </a:lnTo>
                  <a:lnTo>
                    <a:pt x="4947500" y="228599"/>
                  </a:lnTo>
                  <a:lnTo>
                    <a:pt x="3637572" y="1536699"/>
                  </a:lnTo>
                  <a:close/>
                </a:path>
                <a:path w="7402195" h="6159500">
                  <a:moveTo>
                    <a:pt x="3535830" y="1638299"/>
                  </a:moveTo>
                  <a:lnTo>
                    <a:pt x="3072191" y="1638299"/>
                  </a:lnTo>
                  <a:lnTo>
                    <a:pt x="2167753" y="736599"/>
                  </a:lnTo>
                  <a:lnTo>
                    <a:pt x="2140914" y="698499"/>
                  </a:lnTo>
                  <a:lnTo>
                    <a:pt x="2131967" y="647699"/>
                  </a:lnTo>
                  <a:lnTo>
                    <a:pt x="2140914" y="609599"/>
                  </a:lnTo>
                  <a:lnTo>
                    <a:pt x="2167753" y="571499"/>
                  </a:lnTo>
                  <a:lnTo>
                    <a:pt x="2208088" y="546099"/>
                  </a:lnTo>
                  <a:lnTo>
                    <a:pt x="2253880" y="533399"/>
                  </a:lnTo>
                  <a:lnTo>
                    <a:pt x="2299673" y="546099"/>
                  </a:lnTo>
                  <a:lnTo>
                    <a:pt x="2340008" y="571499"/>
                  </a:lnTo>
                  <a:lnTo>
                    <a:pt x="3304049" y="1536699"/>
                  </a:lnTo>
                  <a:lnTo>
                    <a:pt x="3637572" y="1536699"/>
                  </a:lnTo>
                  <a:lnTo>
                    <a:pt x="3535830" y="1638299"/>
                  </a:lnTo>
                  <a:close/>
                </a:path>
                <a:path w="7402195" h="6159500">
                  <a:moveTo>
                    <a:pt x="6933596" y="1650999"/>
                  </a:moveTo>
                  <a:lnTo>
                    <a:pt x="468299" y="1650999"/>
                  </a:lnTo>
                  <a:lnTo>
                    <a:pt x="515336" y="1638299"/>
                  </a:lnTo>
                  <a:lnTo>
                    <a:pt x="6886564" y="1638299"/>
                  </a:lnTo>
                  <a:lnTo>
                    <a:pt x="6933596" y="1650999"/>
                  </a:lnTo>
                  <a:close/>
                </a:path>
                <a:path w="7402195" h="6159500">
                  <a:moveTo>
                    <a:pt x="7023856" y="6146799"/>
                  </a:moveTo>
                  <a:lnTo>
                    <a:pt x="378033" y="6146799"/>
                  </a:lnTo>
                  <a:lnTo>
                    <a:pt x="335163" y="6134099"/>
                  </a:lnTo>
                  <a:lnTo>
                    <a:pt x="294040" y="6108699"/>
                  </a:lnTo>
                  <a:lnTo>
                    <a:pt x="254844" y="6095999"/>
                  </a:lnTo>
                  <a:lnTo>
                    <a:pt x="217754" y="6070599"/>
                  </a:lnTo>
                  <a:lnTo>
                    <a:pt x="182949" y="6045199"/>
                  </a:lnTo>
                  <a:lnTo>
                    <a:pt x="150608" y="6007099"/>
                  </a:lnTo>
                  <a:lnTo>
                    <a:pt x="120910" y="5981699"/>
                  </a:lnTo>
                  <a:lnTo>
                    <a:pt x="94035" y="5943599"/>
                  </a:lnTo>
                  <a:lnTo>
                    <a:pt x="70162" y="5905499"/>
                  </a:lnTo>
                  <a:lnTo>
                    <a:pt x="49470" y="5867399"/>
                  </a:lnTo>
                  <a:lnTo>
                    <a:pt x="32139" y="5829299"/>
                  </a:lnTo>
                  <a:lnTo>
                    <a:pt x="18347" y="5778499"/>
                  </a:lnTo>
                  <a:lnTo>
                    <a:pt x="8273" y="5740399"/>
                  </a:lnTo>
                  <a:lnTo>
                    <a:pt x="2098" y="5689599"/>
                  </a:lnTo>
                  <a:lnTo>
                    <a:pt x="0" y="5651499"/>
                  </a:lnTo>
                  <a:lnTo>
                    <a:pt x="0" y="2158999"/>
                  </a:lnTo>
                  <a:lnTo>
                    <a:pt x="2098" y="2108199"/>
                  </a:lnTo>
                  <a:lnTo>
                    <a:pt x="8273" y="2070099"/>
                  </a:lnTo>
                  <a:lnTo>
                    <a:pt x="18347" y="2019299"/>
                  </a:lnTo>
                  <a:lnTo>
                    <a:pt x="32139" y="1981199"/>
                  </a:lnTo>
                  <a:lnTo>
                    <a:pt x="49470" y="1943099"/>
                  </a:lnTo>
                  <a:lnTo>
                    <a:pt x="70162" y="1904999"/>
                  </a:lnTo>
                  <a:lnTo>
                    <a:pt x="94035" y="1866899"/>
                  </a:lnTo>
                  <a:lnTo>
                    <a:pt x="120910" y="1828799"/>
                  </a:lnTo>
                  <a:lnTo>
                    <a:pt x="150608" y="1790699"/>
                  </a:lnTo>
                  <a:lnTo>
                    <a:pt x="182949" y="1765299"/>
                  </a:lnTo>
                  <a:lnTo>
                    <a:pt x="217754" y="1739899"/>
                  </a:lnTo>
                  <a:lnTo>
                    <a:pt x="254844" y="1714499"/>
                  </a:lnTo>
                  <a:lnTo>
                    <a:pt x="294040" y="1689099"/>
                  </a:lnTo>
                  <a:lnTo>
                    <a:pt x="335163" y="1676399"/>
                  </a:lnTo>
                  <a:lnTo>
                    <a:pt x="378033" y="1663699"/>
                  </a:lnTo>
                  <a:lnTo>
                    <a:pt x="422471" y="1650999"/>
                  </a:lnTo>
                  <a:lnTo>
                    <a:pt x="6979420" y="1650999"/>
                  </a:lnTo>
                  <a:lnTo>
                    <a:pt x="7023856" y="1663699"/>
                  </a:lnTo>
                  <a:lnTo>
                    <a:pt x="7066724" y="1676399"/>
                  </a:lnTo>
                  <a:lnTo>
                    <a:pt x="7107846" y="1689099"/>
                  </a:lnTo>
                  <a:lnTo>
                    <a:pt x="7147041" y="1714499"/>
                  </a:lnTo>
                  <a:lnTo>
                    <a:pt x="7184132" y="1739899"/>
                  </a:lnTo>
                  <a:lnTo>
                    <a:pt x="7218938" y="1765299"/>
                  </a:lnTo>
                  <a:lnTo>
                    <a:pt x="7251280" y="1790699"/>
                  </a:lnTo>
                  <a:lnTo>
                    <a:pt x="7280979" y="1828799"/>
                  </a:lnTo>
                  <a:lnTo>
                    <a:pt x="7307855" y="1866899"/>
                  </a:lnTo>
                  <a:lnTo>
                    <a:pt x="7331730" y="1904999"/>
                  </a:lnTo>
                  <a:lnTo>
                    <a:pt x="7352424" y="1943099"/>
                  </a:lnTo>
                  <a:lnTo>
                    <a:pt x="7369757" y="1981199"/>
                  </a:lnTo>
                  <a:lnTo>
                    <a:pt x="7383550" y="2019299"/>
                  </a:lnTo>
                  <a:lnTo>
                    <a:pt x="7393625" y="2070099"/>
                  </a:lnTo>
                  <a:lnTo>
                    <a:pt x="7399801" y="2108199"/>
                  </a:lnTo>
                  <a:lnTo>
                    <a:pt x="7401900" y="2158999"/>
                  </a:lnTo>
                  <a:lnTo>
                    <a:pt x="996442" y="2158999"/>
                  </a:lnTo>
                  <a:lnTo>
                    <a:pt x="906173" y="2184399"/>
                  </a:lnTo>
                  <a:lnTo>
                    <a:pt x="863278" y="2197099"/>
                  </a:lnTo>
                  <a:lnTo>
                    <a:pt x="822075" y="2222499"/>
                  </a:lnTo>
                  <a:lnTo>
                    <a:pt x="782711" y="2247899"/>
                  </a:lnTo>
                  <a:lnTo>
                    <a:pt x="745336" y="2273299"/>
                  </a:lnTo>
                  <a:lnTo>
                    <a:pt x="710098" y="2298699"/>
                  </a:lnTo>
                  <a:lnTo>
                    <a:pt x="677144" y="2324099"/>
                  </a:lnTo>
                  <a:lnTo>
                    <a:pt x="646625" y="2362199"/>
                  </a:lnTo>
                  <a:lnTo>
                    <a:pt x="618688" y="2400299"/>
                  </a:lnTo>
                  <a:lnTo>
                    <a:pt x="593481" y="2438399"/>
                  </a:lnTo>
                  <a:lnTo>
                    <a:pt x="571153" y="2476499"/>
                  </a:lnTo>
                  <a:lnTo>
                    <a:pt x="551853" y="2514599"/>
                  </a:lnTo>
                  <a:lnTo>
                    <a:pt x="535730" y="2552699"/>
                  </a:lnTo>
                  <a:lnTo>
                    <a:pt x="522930" y="2603499"/>
                  </a:lnTo>
                  <a:lnTo>
                    <a:pt x="513604" y="2641599"/>
                  </a:lnTo>
                  <a:lnTo>
                    <a:pt x="507900" y="2692399"/>
                  </a:lnTo>
                  <a:lnTo>
                    <a:pt x="505965" y="2743199"/>
                  </a:lnTo>
                  <a:lnTo>
                    <a:pt x="505965" y="5067299"/>
                  </a:lnTo>
                  <a:lnTo>
                    <a:pt x="507900" y="5105399"/>
                  </a:lnTo>
                  <a:lnTo>
                    <a:pt x="513604" y="5156199"/>
                  </a:lnTo>
                  <a:lnTo>
                    <a:pt x="522930" y="5206999"/>
                  </a:lnTo>
                  <a:lnTo>
                    <a:pt x="535730" y="5245099"/>
                  </a:lnTo>
                  <a:lnTo>
                    <a:pt x="551853" y="5295899"/>
                  </a:lnTo>
                  <a:lnTo>
                    <a:pt x="571153" y="5333999"/>
                  </a:lnTo>
                  <a:lnTo>
                    <a:pt x="593481" y="5372099"/>
                  </a:lnTo>
                  <a:lnTo>
                    <a:pt x="618688" y="5410199"/>
                  </a:lnTo>
                  <a:lnTo>
                    <a:pt x="646625" y="5448299"/>
                  </a:lnTo>
                  <a:lnTo>
                    <a:pt x="677144" y="5473699"/>
                  </a:lnTo>
                  <a:lnTo>
                    <a:pt x="710098" y="5511799"/>
                  </a:lnTo>
                  <a:lnTo>
                    <a:pt x="745336" y="5537199"/>
                  </a:lnTo>
                  <a:lnTo>
                    <a:pt x="782711" y="5562599"/>
                  </a:lnTo>
                  <a:lnTo>
                    <a:pt x="822075" y="5587999"/>
                  </a:lnTo>
                  <a:lnTo>
                    <a:pt x="863278" y="5600699"/>
                  </a:lnTo>
                  <a:lnTo>
                    <a:pt x="906173" y="5613399"/>
                  </a:lnTo>
                  <a:lnTo>
                    <a:pt x="996442" y="5638799"/>
                  </a:lnTo>
                  <a:lnTo>
                    <a:pt x="1043519" y="5651499"/>
                  </a:lnTo>
                  <a:lnTo>
                    <a:pt x="7401900" y="5651499"/>
                  </a:lnTo>
                  <a:lnTo>
                    <a:pt x="7399801" y="5689599"/>
                  </a:lnTo>
                  <a:lnTo>
                    <a:pt x="7393625" y="5740399"/>
                  </a:lnTo>
                  <a:lnTo>
                    <a:pt x="7383550" y="5778499"/>
                  </a:lnTo>
                  <a:lnTo>
                    <a:pt x="7369757" y="5829299"/>
                  </a:lnTo>
                  <a:lnTo>
                    <a:pt x="7352424" y="5867399"/>
                  </a:lnTo>
                  <a:lnTo>
                    <a:pt x="7331730" y="5905499"/>
                  </a:lnTo>
                  <a:lnTo>
                    <a:pt x="7307855" y="5943599"/>
                  </a:lnTo>
                  <a:lnTo>
                    <a:pt x="7280979" y="5981699"/>
                  </a:lnTo>
                  <a:lnTo>
                    <a:pt x="7251280" y="6007099"/>
                  </a:lnTo>
                  <a:lnTo>
                    <a:pt x="7218938" y="6045199"/>
                  </a:lnTo>
                  <a:lnTo>
                    <a:pt x="7184132" y="6070599"/>
                  </a:lnTo>
                  <a:lnTo>
                    <a:pt x="7147041" y="6095999"/>
                  </a:lnTo>
                  <a:lnTo>
                    <a:pt x="7107846" y="6108699"/>
                  </a:lnTo>
                  <a:lnTo>
                    <a:pt x="7066724" y="6134099"/>
                  </a:lnTo>
                  <a:lnTo>
                    <a:pt x="7023856" y="6146799"/>
                  </a:lnTo>
                  <a:close/>
                </a:path>
                <a:path w="7402195" h="6159500">
                  <a:moveTo>
                    <a:pt x="7401900" y="5651499"/>
                  </a:moveTo>
                  <a:lnTo>
                    <a:pt x="5159315" y="5651499"/>
                  </a:lnTo>
                  <a:lnTo>
                    <a:pt x="5206392" y="5638799"/>
                  </a:lnTo>
                  <a:lnTo>
                    <a:pt x="5296661" y="5613399"/>
                  </a:lnTo>
                  <a:lnTo>
                    <a:pt x="5339556" y="5600699"/>
                  </a:lnTo>
                  <a:lnTo>
                    <a:pt x="5380759" y="5587999"/>
                  </a:lnTo>
                  <a:lnTo>
                    <a:pt x="5420122" y="5562599"/>
                  </a:lnTo>
                  <a:lnTo>
                    <a:pt x="5457497" y="5537199"/>
                  </a:lnTo>
                  <a:lnTo>
                    <a:pt x="5492736" y="5511799"/>
                  </a:lnTo>
                  <a:lnTo>
                    <a:pt x="5525689" y="5473699"/>
                  </a:lnTo>
                  <a:lnTo>
                    <a:pt x="5556209" y="5448299"/>
                  </a:lnTo>
                  <a:lnTo>
                    <a:pt x="5584146" y="5410199"/>
                  </a:lnTo>
                  <a:lnTo>
                    <a:pt x="5609353" y="5372099"/>
                  </a:lnTo>
                  <a:lnTo>
                    <a:pt x="5631680" y="5333999"/>
                  </a:lnTo>
                  <a:lnTo>
                    <a:pt x="5650980" y="5295899"/>
                  </a:lnTo>
                  <a:lnTo>
                    <a:pt x="5667104" y="5245099"/>
                  </a:lnTo>
                  <a:lnTo>
                    <a:pt x="5679903" y="5206999"/>
                  </a:lnTo>
                  <a:lnTo>
                    <a:pt x="5689230" y="5156199"/>
                  </a:lnTo>
                  <a:lnTo>
                    <a:pt x="5694934" y="5105399"/>
                  </a:lnTo>
                  <a:lnTo>
                    <a:pt x="5696869" y="5067299"/>
                  </a:lnTo>
                  <a:lnTo>
                    <a:pt x="5696869" y="2743199"/>
                  </a:lnTo>
                  <a:lnTo>
                    <a:pt x="5694934" y="2692399"/>
                  </a:lnTo>
                  <a:lnTo>
                    <a:pt x="5689230" y="2641599"/>
                  </a:lnTo>
                  <a:lnTo>
                    <a:pt x="5679903" y="2603499"/>
                  </a:lnTo>
                  <a:lnTo>
                    <a:pt x="5667104" y="2552699"/>
                  </a:lnTo>
                  <a:lnTo>
                    <a:pt x="5650980" y="2514599"/>
                  </a:lnTo>
                  <a:lnTo>
                    <a:pt x="5631680" y="2476499"/>
                  </a:lnTo>
                  <a:lnTo>
                    <a:pt x="5609353" y="2438399"/>
                  </a:lnTo>
                  <a:lnTo>
                    <a:pt x="5584146" y="2400299"/>
                  </a:lnTo>
                  <a:lnTo>
                    <a:pt x="5556209" y="2362199"/>
                  </a:lnTo>
                  <a:lnTo>
                    <a:pt x="5525689" y="2324099"/>
                  </a:lnTo>
                  <a:lnTo>
                    <a:pt x="5492736" y="2298699"/>
                  </a:lnTo>
                  <a:lnTo>
                    <a:pt x="5457497" y="2273299"/>
                  </a:lnTo>
                  <a:lnTo>
                    <a:pt x="5420122" y="2247899"/>
                  </a:lnTo>
                  <a:lnTo>
                    <a:pt x="5380759" y="2222499"/>
                  </a:lnTo>
                  <a:lnTo>
                    <a:pt x="5339556" y="2197099"/>
                  </a:lnTo>
                  <a:lnTo>
                    <a:pt x="5296661" y="2184399"/>
                  </a:lnTo>
                  <a:lnTo>
                    <a:pt x="5206392" y="2158999"/>
                  </a:lnTo>
                  <a:lnTo>
                    <a:pt x="7401900" y="2158999"/>
                  </a:lnTo>
                  <a:lnTo>
                    <a:pt x="7401900" y="3149599"/>
                  </a:lnTo>
                  <a:lnTo>
                    <a:pt x="6401936" y="3149599"/>
                  </a:lnTo>
                  <a:lnTo>
                    <a:pt x="6393941" y="3162299"/>
                  </a:lnTo>
                  <a:lnTo>
                    <a:pt x="6362498" y="3162299"/>
                  </a:lnTo>
                  <a:lnTo>
                    <a:pt x="6354822" y="3174999"/>
                  </a:lnTo>
                  <a:lnTo>
                    <a:pt x="6339675" y="3174999"/>
                  </a:lnTo>
                  <a:lnTo>
                    <a:pt x="6332234" y="3187699"/>
                  </a:lnTo>
                  <a:lnTo>
                    <a:pt x="6310478" y="3187699"/>
                  </a:lnTo>
                  <a:lnTo>
                    <a:pt x="6303431" y="3200399"/>
                  </a:lnTo>
                  <a:lnTo>
                    <a:pt x="6296485" y="3200399"/>
                  </a:lnTo>
                  <a:lnTo>
                    <a:pt x="6289653" y="3213099"/>
                  </a:lnTo>
                  <a:lnTo>
                    <a:pt x="6276360" y="3213099"/>
                  </a:lnTo>
                  <a:lnTo>
                    <a:pt x="6269892" y="3225799"/>
                  </a:lnTo>
                  <a:lnTo>
                    <a:pt x="6263570" y="3225799"/>
                  </a:lnTo>
                  <a:lnTo>
                    <a:pt x="6257373" y="3238499"/>
                  </a:lnTo>
                  <a:lnTo>
                    <a:pt x="6245398" y="3238499"/>
                  </a:lnTo>
                  <a:lnTo>
                    <a:pt x="6239610" y="3251199"/>
                  </a:lnTo>
                  <a:lnTo>
                    <a:pt x="6233976" y="3251199"/>
                  </a:lnTo>
                  <a:lnTo>
                    <a:pt x="6228492" y="3263899"/>
                  </a:lnTo>
                  <a:lnTo>
                    <a:pt x="6223155" y="3263899"/>
                  </a:lnTo>
                  <a:lnTo>
                    <a:pt x="6217975" y="3276599"/>
                  </a:lnTo>
                  <a:lnTo>
                    <a:pt x="6212963" y="3276599"/>
                  </a:lnTo>
                  <a:lnTo>
                    <a:pt x="6208116" y="3289299"/>
                  </a:lnTo>
                  <a:lnTo>
                    <a:pt x="6203429" y="3289299"/>
                  </a:lnTo>
                  <a:lnTo>
                    <a:pt x="6198909" y="3301999"/>
                  </a:lnTo>
                  <a:lnTo>
                    <a:pt x="6194564" y="3314699"/>
                  </a:lnTo>
                  <a:lnTo>
                    <a:pt x="6190397" y="3314699"/>
                  </a:lnTo>
                  <a:lnTo>
                    <a:pt x="6186413" y="3327399"/>
                  </a:lnTo>
                  <a:lnTo>
                    <a:pt x="6182608" y="3327399"/>
                  </a:lnTo>
                  <a:lnTo>
                    <a:pt x="6178978" y="3340099"/>
                  </a:lnTo>
                  <a:lnTo>
                    <a:pt x="6175527" y="3340099"/>
                  </a:lnTo>
                  <a:lnTo>
                    <a:pt x="6172258" y="3352799"/>
                  </a:lnTo>
                  <a:lnTo>
                    <a:pt x="6169181" y="3365499"/>
                  </a:lnTo>
                  <a:lnTo>
                    <a:pt x="6166302" y="3365499"/>
                  </a:lnTo>
                  <a:lnTo>
                    <a:pt x="6163615" y="3378199"/>
                  </a:lnTo>
                  <a:lnTo>
                    <a:pt x="6161117" y="3390899"/>
                  </a:lnTo>
                  <a:lnTo>
                    <a:pt x="6158808" y="3390899"/>
                  </a:lnTo>
                  <a:lnTo>
                    <a:pt x="6156692" y="3403599"/>
                  </a:lnTo>
                  <a:lnTo>
                    <a:pt x="6154776" y="3403599"/>
                  </a:lnTo>
                  <a:lnTo>
                    <a:pt x="6153067" y="3416299"/>
                  </a:lnTo>
                  <a:lnTo>
                    <a:pt x="6151543" y="3428999"/>
                  </a:lnTo>
                  <a:lnTo>
                    <a:pt x="6150229" y="3428999"/>
                  </a:lnTo>
                  <a:lnTo>
                    <a:pt x="6149124" y="3441699"/>
                  </a:lnTo>
                  <a:lnTo>
                    <a:pt x="6148222" y="3454399"/>
                  </a:lnTo>
                  <a:lnTo>
                    <a:pt x="6147499" y="3454399"/>
                  </a:lnTo>
                  <a:lnTo>
                    <a:pt x="6146986" y="3467099"/>
                  </a:lnTo>
                  <a:lnTo>
                    <a:pt x="6146682" y="3479799"/>
                  </a:lnTo>
                  <a:lnTo>
                    <a:pt x="6146682" y="3492499"/>
                  </a:lnTo>
                  <a:lnTo>
                    <a:pt x="6146986" y="3505199"/>
                  </a:lnTo>
                  <a:lnTo>
                    <a:pt x="6147499" y="3505199"/>
                  </a:lnTo>
                  <a:lnTo>
                    <a:pt x="6148222" y="3517899"/>
                  </a:lnTo>
                  <a:lnTo>
                    <a:pt x="6149124" y="3517899"/>
                  </a:lnTo>
                  <a:lnTo>
                    <a:pt x="6150229" y="3530599"/>
                  </a:lnTo>
                  <a:lnTo>
                    <a:pt x="6151543" y="3543299"/>
                  </a:lnTo>
                  <a:lnTo>
                    <a:pt x="6153067" y="3543299"/>
                  </a:lnTo>
                  <a:lnTo>
                    <a:pt x="6154776" y="3555999"/>
                  </a:lnTo>
                  <a:lnTo>
                    <a:pt x="6156692" y="3568699"/>
                  </a:lnTo>
                  <a:lnTo>
                    <a:pt x="6158808" y="3568699"/>
                  </a:lnTo>
                  <a:lnTo>
                    <a:pt x="6161117" y="3581399"/>
                  </a:lnTo>
                  <a:lnTo>
                    <a:pt x="6163615" y="3594099"/>
                  </a:lnTo>
                  <a:lnTo>
                    <a:pt x="6166302" y="3594099"/>
                  </a:lnTo>
                  <a:lnTo>
                    <a:pt x="6169181" y="3606799"/>
                  </a:lnTo>
                  <a:lnTo>
                    <a:pt x="6172258" y="3606799"/>
                  </a:lnTo>
                  <a:lnTo>
                    <a:pt x="6175521" y="3619499"/>
                  </a:lnTo>
                  <a:lnTo>
                    <a:pt x="6178964" y="3632199"/>
                  </a:lnTo>
                  <a:lnTo>
                    <a:pt x="6182592" y="3632199"/>
                  </a:lnTo>
                  <a:lnTo>
                    <a:pt x="6186413" y="3644899"/>
                  </a:lnTo>
                  <a:lnTo>
                    <a:pt x="6190397" y="3644899"/>
                  </a:lnTo>
                  <a:lnTo>
                    <a:pt x="6194564" y="3657599"/>
                  </a:lnTo>
                  <a:lnTo>
                    <a:pt x="6198909" y="3657599"/>
                  </a:lnTo>
                  <a:lnTo>
                    <a:pt x="6203429" y="3670299"/>
                  </a:lnTo>
                  <a:lnTo>
                    <a:pt x="6208116" y="3682999"/>
                  </a:lnTo>
                  <a:lnTo>
                    <a:pt x="6212963" y="3682999"/>
                  </a:lnTo>
                  <a:lnTo>
                    <a:pt x="6217975" y="3695699"/>
                  </a:lnTo>
                  <a:lnTo>
                    <a:pt x="6223155" y="3695699"/>
                  </a:lnTo>
                  <a:lnTo>
                    <a:pt x="6228475" y="3708399"/>
                  </a:lnTo>
                  <a:lnTo>
                    <a:pt x="6233957" y="3708399"/>
                  </a:lnTo>
                  <a:lnTo>
                    <a:pt x="6239589" y="3721099"/>
                  </a:lnTo>
                  <a:lnTo>
                    <a:pt x="6251291" y="3721099"/>
                  </a:lnTo>
                  <a:lnTo>
                    <a:pt x="6257354" y="3733799"/>
                  </a:lnTo>
                  <a:lnTo>
                    <a:pt x="6263554" y="3733799"/>
                  </a:lnTo>
                  <a:lnTo>
                    <a:pt x="6269892" y="3746499"/>
                  </a:lnTo>
                  <a:lnTo>
                    <a:pt x="6276360" y="3746499"/>
                  </a:lnTo>
                  <a:lnTo>
                    <a:pt x="6282946" y="3759199"/>
                  </a:lnTo>
                  <a:lnTo>
                    <a:pt x="6296485" y="3759199"/>
                  </a:lnTo>
                  <a:lnTo>
                    <a:pt x="6303431" y="3771899"/>
                  </a:lnTo>
                  <a:lnTo>
                    <a:pt x="6317624" y="3771899"/>
                  </a:lnTo>
                  <a:lnTo>
                    <a:pt x="6324871" y="3784599"/>
                  </a:lnTo>
                  <a:lnTo>
                    <a:pt x="6339675" y="3784599"/>
                  </a:lnTo>
                  <a:lnTo>
                    <a:pt x="6347202" y="3797299"/>
                  </a:lnTo>
                  <a:lnTo>
                    <a:pt x="6378080" y="3797299"/>
                  </a:lnTo>
                  <a:lnTo>
                    <a:pt x="6385993" y="3809999"/>
                  </a:lnTo>
                  <a:lnTo>
                    <a:pt x="6426221" y="3809999"/>
                  </a:lnTo>
                  <a:lnTo>
                    <a:pt x="6434390" y="3822699"/>
                  </a:lnTo>
                  <a:lnTo>
                    <a:pt x="7401900" y="3822699"/>
                  </a:lnTo>
                  <a:lnTo>
                    <a:pt x="7401900" y="3987799"/>
                  </a:lnTo>
                  <a:lnTo>
                    <a:pt x="6409981" y="3987799"/>
                  </a:lnTo>
                  <a:lnTo>
                    <a:pt x="6401936" y="4000499"/>
                  </a:lnTo>
                  <a:lnTo>
                    <a:pt x="6370250" y="4000499"/>
                  </a:lnTo>
                  <a:lnTo>
                    <a:pt x="6362498" y="4013199"/>
                  </a:lnTo>
                  <a:lnTo>
                    <a:pt x="6339675" y="4013199"/>
                  </a:lnTo>
                  <a:lnTo>
                    <a:pt x="6332234" y="4025899"/>
                  </a:lnTo>
                  <a:lnTo>
                    <a:pt x="6317624" y="4025899"/>
                  </a:lnTo>
                  <a:lnTo>
                    <a:pt x="6310478" y="4038599"/>
                  </a:lnTo>
                  <a:lnTo>
                    <a:pt x="6296485" y="4038599"/>
                  </a:lnTo>
                  <a:lnTo>
                    <a:pt x="6289653" y="4051299"/>
                  </a:lnTo>
                  <a:lnTo>
                    <a:pt x="6276360" y="4051299"/>
                  </a:lnTo>
                  <a:lnTo>
                    <a:pt x="6269892" y="4063999"/>
                  </a:lnTo>
                  <a:lnTo>
                    <a:pt x="6263570" y="4063999"/>
                  </a:lnTo>
                  <a:lnTo>
                    <a:pt x="6257369" y="4076699"/>
                  </a:lnTo>
                  <a:lnTo>
                    <a:pt x="6251296" y="4076699"/>
                  </a:lnTo>
                  <a:lnTo>
                    <a:pt x="6245360" y="4089399"/>
                  </a:lnTo>
                  <a:lnTo>
                    <a:pt x="6233971" y="4089399"/>
                  </a:lnTo>
                  <a:lnTo>
                    <a:pt x="6228491" y="4102099"/>
                  </a:lnTo>
                  <a:lnTo>
                    <a:pt x="6223155" y="4102099"/>
                  </a:lnTo>
                  <a:lnTo>
                    <a:pt x="6217975" y="4114799"/>
                  </a:lnTo>
                  <a:lnTo>
                    <a:pt x="6212963" y="4127499"/>
                  </a:lnTo>
                  <a:lnTo>
                    <a:pt x="6208116" y="4127499"/>
                  </a:lnTo>
                  <a:lnTo>
                    <a:pt x="6203429" y="4140199"/>
                  </a:lnTo>
                  <a:lnTo>
                    <a:pt x="6198909" y="4140199"/>
                  </a:lnTo>
                  <a:lnTo>
                    <a:pt x="6194564" y="4152899"/>
                  </a:lnTo>
                  <a:lnTo>
                    <a:pt x="6190397" y="4152899"/>
                  </a:lnTo>
                  <a:lnTo>
                    <a:pt x="6186413" y="4165599"/>
                  </a:lnTo>
                  <a:lnTo>
                    <a:pt x="6182608" y="4165599"/>
                  </a:lnTo>
                  <a:lnTo>
                    <a:pt x="6178978" y="4178299"/>
                  </a:lnTo>
                  <a:lnTo>
                    <a:pt x="6175527" y="4190999"/>
                  </a:lnTo>
                  <a:lnTo>
                    <a:pt x="6172258" y="4190999"/>
                  </a:lnTo>
                  <a:lnTo>
                    <a:pt x="6169181" y="4203699"/>
                  </a:lnTo>
                  <a:lnTo>
                    <a:pt x="6166302" y="4203699"/>
                  </a:lnTo>
                  <a:lnTo>
                    <a:pt x="6163615" y="4216399"/>
                  </a:lnTo>
                  <a:lnTo>
                    <a:pt x="6161117" y="4229099"/>
                  </a:lnTo>
                  <a:lnTo>
                    <a:pt x="6158808" y="4229099"/>
                  </a:lnTo>
                  <a:lnTo>
                    <a:pt x="6156692" y="4241799"/>
                  </a:lnTo>
                  <a:lnTo>
                    <a:pt x="6154776" y="4254499"/>
                  </a:lnTo>
                  <a:lnTo>
                    <a:pt x="6153067" y="4254499"/>
                  </a:lnTo>
                  <a:lnTo>
                    <a:pt x="6151543" y="4267199"/>
                  </a:lnTo>
                  <a:lnTo>
                    <a:pt x="6150229" y="4267199"/>
                  </a:lnTo>
                  <a:lnTo>
                    <a:pt x="6149124" y="4279899"/>
                  </a:lnTo>
                  <a:lnTo>
                    <a:pt x="6148222" y="4292599"/>
                  </a:lnTo>
                  <a:lnTo>
                    <a:pt x="6147499" y="4292599"/>
                  </a:lnTo>
                  <a:lnTo>
                    <a:pt x="6146986" y="4305299"/>
                  </a:lnTo>
                  <a:lnTo>
                    <a:pt x="6146682" y="4317999"/>
                  </a:lnTo>
                  <a:lnTo>
                    <a:pt x="6146682" y="4330699"/>
                  </a:lnTo>
                  <a:lnTo>
                    <a:pt x="6146986" y="4343399"/>
                  </a:lnTo>
                  <a:lnTo>
                    <a:pt x="6147499" y="4343399"/>
                  </a:lnTo>
                  <a:lnTo>
                    <a:pt x="6148222" y="4356099"/>
                  </a:lnTo>
                  <a:lnTo>
                    <a:pt x="6149124" y="4368799"/>
                  </a:lnTo>
                  <a:lnTo>
                    <a:pt x="6150229" y="4368799"/>
                  </a:lnTo>
                  <a:lnTo>
                    <a:pt x="6151543" y="4381499"/>
                  </a:lnTo>
                  <a:lnTo>
                    <a:pt x="6153067" y="4394199"/>
                  </a:lnTo>
                  <a:lnTo>
                    <a:pt x="6154776" y="4394199"/>
                  </a:lnTo>
                  <a:lnTo>
                    <a:pt x="6156692" y="4406899"/>
                  </a:lnTo>
                  <a:lnTo>
                    <a:pt x="6158808" y="4406899"/>
                  </a:lnTo>
                  <a:lnTo>
                    <a:pt x="6161117" y="4419599"/>
                  </a:lnTo>
                  <a:lnTo>
                    <a:pt x="6163615" y="4432299"/>
                  </a:lnTo>
                  <a:lnTo>
                    <a:pt x="6166302" y="4432299"/>
                  </a:lnTo>
                  <a:lnTo>
                    <a:pt x="6169181" y="4444999"/>
                  </a:lnTo>
                  <a:lnTo>
                    <a:pt x="6172258" y="4444999"/>
                  </a:lnTo>
                  <a:lnTo>
                    <a:pt x="6175521" y="4457699"/>
                  </a:lnTo>
                  <a:lnTo>
                    <a:pt x="6178964" y="4470399"/>
                  </a:lnTo>
                  <a:lnTo>
                    <a:pt x="6182592" y="4470399"/>
                  </a:lnTo>
                  <a:lnTo>
                    <a:pt x="6186413" y="4483099"/>
                  </a:lnTo>
                  <a:lnTo>
                    <a:pt x="6190397" y="4483099"/>
                  </a:lnTo>
                  <a:lnTo>
                    <a:pt x="6194564" y="4495799"/>
                  </a:lnTo>
                  <a:lnTo>
                    <a:pt x="6198909" y="4508499"/>
                  </a:lnTo>
                  <a:lnTo>
                    <a:pt x="6203429" y="4508499"/>
                  </a:lnTo>
                  <a:lnTo>
                    <a:pt x="6208116" y="4521199"/>
                  </a:lnTo>
                  <a:lnTo>
                    <a:pt x="6212963" y="4521199"/>
                  </a:lnTo>
                  <a:lnTo>
                    <a:pt x="6217975" y="4533899"/>
                  </a:lnTo>
                  <a:lnTo>
                    <a:pt x="6223155" y="4533899"/>
                  </a:lnTo>
                  <a:lnTo>
                    <a:pt x="6228475" y="4546599"/>
                  </a:lnTo>
                  <a:lnTo>
                    <a:pt x="6233957" y="4546599"/>
                  </a:lnTo>
                  <a:lnTo>
                    <a:pt x="6239589" y="4559299"/>
                  </a:lnTo>
                  <a:lnTo>
                    <a:pt x="6245360" y="4559299"/>
                  </a:lnTo>
                  <a:lnTo>
                    <a:pt x="6251291" y="4571999"/>
                  </a:lnTo>
                  <a:lnTo>
                    <a:pt x="6263554" y="4571999"/>
                  </a:lnTo>
                  <a:lnTo>
                    <a:pt x="6269892" y="4584699"/>
                  </a:lnTo>
                  <a:lnTo>
                    <a:pt x="6276360" y="4584699"/>
                  </a:lnTo>
                  <a:lnTo>
                    <a:pt x="6282946" y="4597399"/>
                  </a:lnTo>
                  <a:lnTo>
                    <a:pt x="6296485" y="4597399"/>
                  </a:lnTo>
                  <a:lnTo>
                    <a:pt x="6303431" y="4610099"/>
                  </a:lnTo>
                  <a:lnTo>
                    <a:pt x="6317624" y="4610099"/>
                  </a:lnTo>
                  <a:lnTo>
                    <a:pt x="6324871" y="4622799"/>
                  </a:lnTo>
                  <a:lnTo>
                    <a:pt x="6339675" y="4622799"/>
                  </a:lnTo>
                  <a:lnTo>
                    <a:pt x="6347202" y="4635499"/>
                  </a:lnTo>
                  <a:lnTo>
                    <a:pt x="6370250" y="4635499"/>
                  </a:lnTo>
                  <a:lnTo>
                    <a:pt x="6378080" y="4648199"/>
                  </a:lnTo>
                  <a:lnTo>
                    <a:pt x="6418080" y="4648199"/>
                  </a:lnTo>
                  <a:lnTo>
                    <a:pt x="6426221" y="4660899"/>
                  </a:lnTo>
                  <a:lnTo>
                    <a:pt x="7401900" y="4660899"/>
                  </a:lnTo>
                  <a:lnTo>
                    <a:pt x="7401900" y="5651499"/>
                  </a:lnTo>
                  <a:close/>
                </a:path>
                <a:path w="7402195" h="6159500">
                  <a:moveTo>
                    <a:pt x="7401900" y="3822699"/>
                  </a:moveTo>
                  <a:lnTo>
                    <a:pt x="6533393" y="3822699"/>
                  </a:lnTo>
                  <a:lnTo>
                    <a:pt x="6541567" y="3809999"/>
                  </a:lnTo>
                  <a:lnTo>
                    <a:pt x="6581795" y="3809999"/>
                  </a:lnTo>
                  <a:lnTo>
                    <a:pt x="6589692" y="3797299"/>
                  </a:lnTo>
                  <a:lnTo>
                    <a:pt x="6620586" y="3797299"/>
                  </a:lnTo>
                  <a:lnTo>
                    <a:pt x="6628109" y="3784599"/>
                  </a:lnTo>
                  <a:lnTo>
                    <a:pt x="6642879" y="3784599"/>
                  </a:lnTo>
                  <a:lnTo>
                    <a:pt x="6650147" y="3771899"/>
                  </a:lnTo>
                  <a:lnTo>
                    <a:pt x="6664356" y="3771899"/>
                  </a:lnTo>
                  <a:lnTo>
                    <a:pt x="6671303" y="3759199"/>
                  </a:lnTo>
                  <a:lnTo>
                    <a:pt x="6684823" y="3759199"/>
                  </a:lnTo>
                  <a:lnTo>
                    <a:pt x="6691407" y="3746499"/>
                  </a:lnTo>
                  <a:lnTo>
                    <a:pt x="6697857" y="3746499"/>
                  </a:lnTo>
                  <a:lnTo>
                    <a:pt x="6704202" y="3733799"/>
                  </a:lnTo>
                  <a:lnTo>
                    <a:pt x="6710410" y="3733799"/>
                  </a:lnTo>
                  <a:lnTo>
                    <a:pt x="6716475" y="3721099"/>
                  </a:lnTo>
                  <a:lnTo>
                    <a:pt x="6728178" y="3721099"/>
                  </a:lnTo>
                  <a:lnTo>
                    <a:pt x="6733812" y="3708399"/>
                  </a:lnTo>
                  <a:lnTo>
                    <a:pt x="6739296" y="3708399"/>
                  </a:lnTo>
                  <a:lnTo>
                    <a:pt x="6744633" y="3695699"/>
                  </a:lnTo>
                  <a:lnTo>
                    <a:pt x="6749813" y="3695699"/>
                  </a:lnTo>
                  <a:lnTo>
                    <a:pt x="6754825" y="3682999"/>
                  </a:lnTo>
                  <a:lnTo>
                    <a:pt x="6759672" y="3682999"/>
                  </a:lnTo>
                  <a:lnTo>
                    <a:pt x="6764359" y="3670299"/>
                  </a:lnTo>
                  <a:lnTo>
                    <a:pt x="6768874" y="3657599"/>
                  </a:lnTo>
                  <a:lnTo>
                    <a:pt x="6773210" y="3657599"/>
                  </a:lnTo>
                  <a:lnTo>
                    <a:pt x="6777375" y="3644899"/>
                  </a:lnTo>
                  <a:lnTo>
                    <a:pt x="6781375" y="3644899"/>
                  </a:lnTo>
                  <a:lnTo>
                    <a:pt x="6785180" y="3632199"/>
                  </a:lnTo>
                  <a:lnTo>
                    <a:pt x="6788810" y="3632199"/>
                  </a:lnTo>
                  <a:lnTo>
                    <a:pt x="6792261" y="3619499"/>
                  </a:lnTo>
                  <a:lnTo>
                    <a:pt x="6795530" y="3606799"/>
                  </a:lnTo>
                  <a:lnTo>
                    <a:pt x="6798607" y="3606799"/>
                  </a:lnTo>
                  <a:lnTo>
                    <a:pt x="6801487" y="3594099"/>
                  </a:lnTo>
                  <a:lnTo>
                    <a:pt x="6804173" y="3594099"/>
                  </a:lnTo>
                  <a:lnTo>
                    <a:pt x="6806671" y="3581399"/>
                  </a:lnTo>
                  <a:lnTo>
                    <a:pt x="6808975" y="3568699"/>
                  </a:lnTo>
                  <a:lnTo>
                    <a:pt x="6811082" y="3568699"/>
                  </a:lnTo>
                  <a:lnTo>
                    <a:pt x="6812996" y="3555999"/>
                  </a:lnTo>
                  <a:lnTo>
                    <a:pt x="6814721" y="3543299"/>
                  </a:lnTo>
                  <a:lnTo>
                    <a:pt x="6816229" y="3543299"/>
                  </a:lnTo>
                  <a:lnTo>
                    <a:pt x="6817544" y="3530599"/>
                  </a:lnTo>
                  <a:lnTo>
                    <a:pt x="6818659" y="3517899"/>
                  </a:lnTo>
                  <a:lnTo>
                    <a:pt x="6819566" y="3517899"/>
                  </a:lnTo>
                  <a:lnTo>
                    <a:pt x="6820290" y="3505199"/>
                  </a:lnTo>
                  <a:lnTo>
                    <a:pt x="6820802" y="3505199"/>
                  </a:lnTo>
                  <a:lnTo>
                    <a:pt x="6821106" y="3492499"/>
                  </a:lnTo>
                  <a:lnTo>
                    <a:pt x="6821207" y="3479799"/>
                  </a:lnTo>
                  <a:lnTo>
                    <a:pt x="6820802" y="3467099"/>
                  </a:lnTo>
                  <a:lnTo>
                    <a:pt x="6820290" y="3454399"/>
                  </a:lnTo>
                  <a:lnTo>
                    <a:pt x="6819566" y="3454399"/>
                  </a:lnTo>
                  <a:lnTo>
                    <a:pt x="6818659" y="3441699"/>
                  </a:lnTo>
                  <a:lnTo>
                    <a:pt x="6817544" y="3428999"/>
                  </a:lnTo>
                  <a:lnTo>
                    <a:pt x="6816229" y="3428999"/>
                  </a:lnTo>
                  <a:lnTo>
                    <a:pt x="6814721" y="3416299"/>
                  </a:lnTo>
                  <a:lnTo>
                    <a:pt x="6813012" y="3403599"/>
                  </a:lnTo>
                  <a:lnTo>
                    <a:pt x="6811096" y="3403599"/>
                  </a:lnTo>
                  <a:lnTo>
                    <a:pt x="6808980" y="3390899"/>
                  </a:lnTo>
                  <a:lnTo>
                    <a:pt x="6806671" y="3390899"/>
                  </a:lnTo>
                  <a:lnTo>
                    <a:pt x="6804173" y="3378199"/>
                  </a:lnTo>
                  <a:lnTo>
                    <a:pt x="6801487" y="3365499"/>
                  </a:lnTo>
                  <a:lnTo>
                    <a:pt x="6798607" y="3365499"/>
                  </a:lnTo>
                  <a:lnTo>
                    <a:pt x="6795530" y="3352799"/>
                  </a:lnTo>
                  <a:lnTo>
                    <a:pt x="6792261" y="3340099"/>
                  </a:lnTo>
                  <a:lnTo>
                    <a:pt x="6788810" y="3340099"/>
                  </a:lnTo>
                  <a:lnTo>
                    <a:pt x="6785180" y="3327399"/>
                  </a:lnTo>
                  <a:lnTo>
                    <a:pt x="6781375" y="3327399"/>
                  </a:lnTo>
                  <a:lnTo>
                    <a:pt x="6777375" y="3314699"/>
                  </a:lnTo>
                  <a:lnTo>
                    <a:pt x="6773210" y="3314699"/>
                  </a:lnTo>
                  <a:lnTo>
                    <a:pt x="6768874" y="3301999"/>
                  </a:lnTo>
                  <a:lnTo>
                    <a:pt x="6764359" y="3289299"/>
                  </a:lnTo>
                  <a:lnTo>
                    <a:pt x="6759672" y="3289299"/>
                  </a:lnTo>
                  <a:lnTo>
                    <a:pt x="6754825" y="3276599"/>
                  </a:lnTo>
                  <a:lnTo>
                    <a:pt x="6749813" y="3276599"/>
                  </a:lnTo>
                  <a:lnTo>
                    <a:pt x="6744633" y="3263899"/>
                  </a:lnTo>
                  <a:lnTo>
                    <a:pt x="6739296" y="3263899"/>
                  </a:lnTo>
                  <a:lnTo>
                    <a:pt x="6733812" y="3251199"/>
                  </a:lnTo>
                  <a:lnTo>
                    <a:pt x="6728178" y="3251199"/>
                  </a:lnTo>
                  <a:lnTo>
                    <a:pt x="6722390" y="3238499"/>
                  </a:lnTo>
                  <a:lnTo>
                    <a:pt x="6710415" y="3238499"/>
                  </a:lnTo>
                  <a:lnTo>
                    <a:pt x="6704218" y="3225799"/>
                  </a:lnTo>
                  <a:lnTo>
                    <a:pt x="6697896" y="3225799"/>
                  </a:lnTo>
                  <a:lnTo>
                    <a:pt x="6691423" y="3213099"/>
                  </a:lnTo>
                  <a:lnTo>
                    <a:pt x="6678119" y="3213099"/>
                  </a:lnTo>
                  <a:lnTo>
                    <a:pt x="6671303" y="3200399"/>
                  </a:lnTo>
                  <a:lnTo>
                    <a:pt x="6664357" y="3200399"/>
                  </a:lnTo>
                  <a:lnTo>
                    <a:pt x="6657310" y="3187699"/>
                  </a:lnTo>
                  <a:lnTo>
                    <a:pt x="6635554" y="3187699"/>
                  </a:lnTo>
                  <a:lnTo>
                    <a:pt x="6628113" y="3174999"/>
                  </a:lnTo>
                  <a:lnTo>
                    <a:pt x="6612966" y="3174999"/>
                  </a:lnTo>
                  <a:lnTo>
                    <a:pt x="6605285" y="3162299"/>
                  </a:lnTo>
                  <a:lnTo>
                    <a:pt x="6573847" y="3162299"/>
                  </a:lnTo>
                  <a:lnTo>
                    <a:pt x="6565852" y="3149599"/>
                  </a:lnTo>
                  <a:lnTo>
                    <a:pt x="7401900" y="3149599"/>
                  </a:lnTo>
                  <a:lnTo>
                    <a:pt x="7401900" y="3822699"/>
                  </a:lnTo>
                  <a:close/>
                </a:path>
                <a:path w="7402195" h="6159500">
                  <a:moveTo>
                    <a:pt x="7401900" y="4660899"/>
                  </a:moveTo>
                  <a:lnTo>
                    <a:pt x="6541567" y="4660899"/>
                  </a:lnTo>
                  <a:lnTo>
                    <a:pt x="6549708" y="4648199"/>
                  </a:lnTo>
                  <a:lnTo>
                    <a:pt x="6589692" y="4648199"/>
                  </a:lnTo>
                  <a:lnTo>
                    <a:pt x="6597524" y="4635499"/>
                  </a:lnTo>
                  <a:lnTo>
                    <a:pt x="6620586" y="4635499"/>
                  </a:lnTo>
                  <a:lnTo>
                    <a:pt x="6628109" y="4622799"/>
                  </a:lnTo>
                  <a:lnTo>
                    <a:pt x="6642879" y="4622799"/>
                  </a:lnTo>
                  <a:lnTo>
                    <a:pt x="6650147" y="4610099"/>
                  </a:lnTo>
                  <a:lnTo>
                    <a:pt x="6664356" y="4610099"/>
                  </a:lnTo>
                  <a:lnTo>
                    <a:pt x="6671303" y="4597399"/>
                  </a:lnTo>
                  <a:lnTo>
                    <a:pt x="6684823" y="4597399"/>
                  </a:lnTo>
                  <a:lnTo>
                    <a:pt x="6691407" y="4584699"/>
                  </a:lnTo>
                  <a:lnTo>
                    <a:pt x="6697857" y="4584699"/>
                  </a:lnTo>
                  <a:lnTo>
                    <a:pt x="6704202" y="4571999"/>
                  </a:lnTo>
                  <a:lnTo>
                    <a:pt x="6716475" y="4571999"/>
                  </a:lnTo>
                  <a:lnTo>
                    <a:pt x="6722390" y="4559299"/>
                  </a:lnTo>
                  <a:lnTo>
                    <a:pt x="6728178" y="4559299"/>
                  </a:lnTo>
                  <a:lnTo>
                    <a:pt x="6733812" y="4546599"/>
                  </a:lnTo>
                  <a:lnTo>
                    <a:pt x="6739296" y="4546599"/>
                  </a:lnTo>
                  <a:lnTo>
                    <a:pt x="6744633" y="4533899"/>
                  </a:lnTo>
                  <a:lnTo>
                    <a:pt x="6749813" y="4533899"/>
                  </a:lnTo>
                  <a:lnTo>
                    <a:pt x="6754825" y="4521199"/>
                  </a:lnTo>
                  <a:lnTo>
                    <a:pt x="6759672" y="4521199"/>
                  </a:lnTo>
                  <a:lnTo>
                    <a:pt x="6764359" y="4508499"/>
                  </a:lnTo>
                  <a:lnTo>
                    <a:pt x="6768874" y="4508499"/>
                  </a:lnTo>
                  <a:lnTo>
                    <a:pt x="6773210" y="4495799"/>
                  </a:lnTo>
                  <a:lnTo>
                    <a:pt x="6777375" y="4483099"/>
                  </a:lnTo>
                  <a:lnTo>
                    <a:pt x="6781375" y="4483099"/>
                  </a:lnTo>
                  <a:lnTo>
                    <a:pt x="6785180" y="4470399"/>
                  </a:lnTo>
                  <a:lnTo>
                    <a:pt x="6788810" y="4470399"/>
                  </a:lnTo>
                  <a:lnTo>
                    <a:pt x="6792261" y="4457699"/>
                  </a:lnTo>
                  <a:lnTo>
                    <a:pt x="6795530" y="4444999"/>
                  </a:lnTo>
                  <a:lnTo>
                    <a:pt x="6798607" y="4444999"/>
                  </a:lnTo>
                  <a:lnTo>
                    <a:pt x="6801487" y="4432299"/>
                  </a:lnTo>
                  <a:lnTo>
                    <a:pt x="6804173" y="4432299"/>
                  </a:lnTo>
                  <a:lnTo>
                    <a:pt x="6806671" y="4419599"/>
                  </a:lnTo>
                  <a:lnTo>
                    <a:pt x="6808975" y="4406899"/>
                  </a:lnTo>
                  <a:lnTo>
                    <a:pt x="6811082" y="4406899"/>
                  </a:lnTo>
                  <a:lnTo>
                    <a:pt x="6812996" y="4394199"/>
                  </a:lnTo>
                  <a:lnTo>
                    <a:pt x="6814721" y="4394199"/>
                  </a:lnTo>
                  <a:lnTo>
                    <a:pt x="6816229" y="4381499"/>
                  </a:lnTo>
                  <a:lnTo>
                    <a:pt x="6817544" y="4368799"/>
                  </a:lnTo>
                  <a:lnTo>
                    <a:pt x="6818659" y="4368799"/>
                  </a:lnTo>
                  <a:lnTo>
                    <a:pt x="6819566" y="4356099"/>
                  </a:lnTo>
                  <a:lnTo>
                    <a:pt x="6820290" y="4343399"/>
                  </a:lnTo>
                  <a:lnTo>
                    <a:pt x="6820802" y="4343399"/>
                  </a:lnTo>
                  <a:lnTo>
                    <a:pt x="6821106" y="4330699"/>
                  </a:lnTo>
                  <a:lnTo>
                    <a:pt x="6821207" y="4317999"/>
                  </a:lnTo>
                  <a:lnTo>
                    <a:pt x="6820802" y="4305299"/>
                  </a:lnTo>
                  <a:lnTo>
                    <a:pt x="6820290" y="4292599"/>
                  </a:lnTo>
                  <a:lnTo>
                    <a:pt x="6819566" y="4292599"/>
                  </a:lnTo>
                  <a:lnTo>
                    <a:pt x="6818659" y="4279899"/>
                  </a:lnTo>
                  <a:lnTo>
                    <a:pt x="6817544" y="4267199"/>
                  </a:lnTo>
                  <a:lnTo>
                    <a:pt x="6816229" y="4267199"/>
                  </a:lnTo>
                  <a:lnTo>
                    <a:pt x="6814721" y="4254499"/>
                  </a:lnTo>
                  <a:lnTo>
                    <a:pt x="6813012" y="4254499"/>
                  </a:lnTo>
                  <a:lnTo>
                    <a:pt x="6811096" y="4241799"/>
                  </a:lnTo>
                  <a:lnTo>
                    <a:pt x="6808980" y="4229099"/>
                  </a:lnTo>
                  <a:lnTo>
                    <a:pt x="6806671" y="4229099"/>
                  </a:lnTo>
                  <a:lnTo>
                    <a:pt x="6804173" y="4216399"/>
                  </a:lnTo>
                  <a:lnTo>
                    <a:pt x="6801487" y="4203699"/>
                  </a:lnTo>
                  <a:lnTo>
                    <a:pt x="6798607" y="4203699"/>
                  </a:lnTo>
                  <a:lnTo>
                    <a:pt x="6795530" y="4190999"/>
                  </a:lnTo>
                  <a:lnTo>
                    <a:pt x="6792261" y="4190999"/>
                  </a:lnTo>
                  <a:lnTo>
                    <a:pt x="6788810" y="4178299"/>
                  </a:lnTo>
                  <a:lnTo>
                    <a:pt x="6785180" y="4165599"/>
                  </a:lnTo>
                  <a:lnTo>
                    <a:pt x="6781375" y="4165599"/>
                  </a:lnTo>
                  <a:lnTo>
                    <a:pt x="6777375" y="4152899"/>
                  </a:lnTo>
                  <a:lnTo>
                    <a:pt x="6773210" y="4152899"/>
                  </a:lnTo>
                  <a:lnTo>
                    <a:pt x="6768874" y="4140199"/>
                  </a:lnTo>
                  <a:lnTo>
                    <a:pt x="6764359" y="4140199"/>
                  </a:lnTo>
                  <a:lnTo>
                    <a:pt x="6759672" y="4127499"/>
                  </a:lnTo>
                  <a:lnTo>
                    <a:pt x="6754825" y="4127499"/>
                  </a:lnTo>
                  <a:lnTo>
                    <a:pt x="6749813" y="4114799"/>
                  </a:lnTo>
                  <a:lnTo>
                    <a:pt x="6744633" y="4102099"/>
                  </a:lnTo>
                  <a:lnTo>
                    <a:pt x="6739296" y="4102099"/>
                  </a:lnTo>
                  <a:lnTo>
                    <a:pt x="6733812" y="4089399"/>
                  </a:lnTo>
                  <a:lnTo>
                    <a:pt x="6722390" y="4089399"/>
                  </a:lnTo>
                  <a:lnTo>
                    <a:pt x="6716476" y="4076699"/>
                  </a:lnTo>
                  <a:lnTo>
                    <a:pt x="6710415" y="4076699"/>
                  </a:lnTo>
                  <a:lnTo>
                    <a:pt x="6704218" y="4063999"/>
                  </a:lnTo>
                  <a:lnTo>
                    <a:pt x="6697896" y="4063999"/>
                  </a:lnTo>
                  <a:lnTo>
                    <a:pt x="6691423" y="4051299"/>
                  </a:lnTo>
                  <a:lnTo>
                    <a:pt x="6678119" y="4051299"/>
                  </a:lnTo>
                  <a:lnTo>
                    <a:pt x="6671303" y="4038599"/>
                  </a:lnTo>
                  <a:lnTo>
                    <a:pt x="6657310" y="4038599"/>
                  </a:lnTo>
                  <a:lnTo>
                    <a:pt x="6650164" y="4025899"/>
                  </a:lnTo>
                  <a:lnTo>
                    <a:pt x="6635554" y="4025899"/>
                  </a:lnTo>
                  <a:lnTo>
                    <a:pt x="6628113" y="4013199"/>
                  </a:lnTo>
                  <a:lnTo>
                    <a:pt x="6605285" y="4013199"/>
                  </a:lnTo>
                  <a:lnTo>
                    <a:pt x="6597524" y="4000499"/>
                  </a:lnTo>
                  <a:lnTo>
                    <a:pt x="6565852" y="4000499"/>
                  </a:lnTo>
                  <a:lnTo>
                    <a:pt x="6557807" y="3987799"/>
                  </a:lnTo>
                  <a:lnTo>
                    <a:pt x="7401900" y="3987799"/>
                  </a:lnTo>
                  <a:lnTo>
                    <a:pt x="7401900" y="4660899"/>
                  </a:lnTo>
                  <a:close/>
                </a:path>
                <a:path w="7402195" h="6159500">
                  <a:moveTo>
                    <a:pt x="6933596" y="6159499"/>
                  </a:moveTo>
                  <a:lnTo>
                    <a:pt x="468299" y="6159499"/>
                  </a:lnTo>
                  <a:lnTo>
                    <a:pt x="422471" y="6146799"/>
                  </a:lnTo>
                  <a:lnTo>
                    <a:pt x="6979420" y="6146799"/>
                  </a:lnTo>
                  <a:lnTo>
                    <a:pt x="6933596" y="6159499"/>
                  </a:lnTo>
                  <a:close/>
                </a:path>
              </a:pathLst>
            </a:custGeom>
            <a:solidFill>
              <a:srgbClr val="B583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46116" y="9091299"/>
              <a:ext cx="1210945" cy="1467485"/>
            </a:xfrm>
            <a:custGeom>
              <a:avLst/>
              <a:gdLst/>
              <a:ahLst/>
              <a:cxnLst/>
              <a:rect l="l" t="t" r="r" b="b"/>
              <a:pathLst>
                <a:path w="1210945" h="1467484">
                  <a:moveTo>
                    <a:pt x="296204" y="744186"/>
                  </a:moveTo>
                  <a:lnTo>
                    <a:pt x="223658" y="733502"/>
                  </a:lnTo>
                  <a:lnTo>
                    <a:pt x="205014" y="692246"/>
                  </a:lnTo>
                  <a:lnTo>
                    <a:pt x="203171" y="679137"/>
                  </a:lnTo>
                  <a:lnTo>
                    <a:pt x="203764" y="666388"/>
                  </a:lnTo>
                  <a:lnTo>
                    <a:pt x="206872" y="654008"/>
                  </a:lnTo>
                  <a:lnTo>
                    <a:pt x="212415" y="641988"/>
                  </a:lnTo>
                  <a:lnTo>
                    <a:pt x="218423" y="642872"/>
                  </a:lnTo>
                  <a:lnTo>
                    <a:pt x="228479" y="631516"/>
                  </a:lnTo>
                  <a:lnTo>
                    <a:pt x="231591" y="631975"/>
                  </a:lnTo>
                  <a:lnTo>
                    <a:pt x="182770" y="611948"/>
                  </a:lnTo>
                  <a:lnTo>
                    <a:pt x="138558" y="579763"/>
                  </a:lnTo>
                  <a:lnTo>
                    <a:pt x="97868" y="548097"/>
                  </a:lnTo>
                  <a:lnTo>
                    <a:pt x="63317" y="504498"/>
                  </a:lnTo>
                  <a:lnTo>
                    <a:pt x="36474" y="474871"/>
                  </a:lnTo>
                  <a:lnTo>
                    <a:pt x="6666" y="380622"/>
                  </a:lnTo>
                  <a:lnTo>
                    <a:pt x="0" y="341130"/>
                  </a:lnTo>
                  <a:lnTo>
                    <a:pt x="1292" y="289972"/>
                  </a:lnTo>
                  <a:lnTo>
                    <a:pt x="6843" y="252279"/>
                  </a:lnTo>
                  <a:lnTo>
                    <a:pt x="20353" y="202920"/>
                  </a:lnTo>
                  <a:lnTo>
                    <a:pt x="38121" y="167026"/>
                  </a:lnTo>
                  <a:lnTo>
                    <a:pt x="61998" y="132031"/>
                  </a:lnTo>
                  <a:lnTo>
                    <a:pt x="91983" y="97936"/>
                  </a:lnTo>
                  <a:lnTo>
                    <a:pt x="128077" y="64741"/>
                  </a:lnTo>
                  <a:lnTo>
                    <a:pt x="169026" y="32260"/>
                  </a:lnTo>
                  <a:lnTo>
                    <a:pt x="211258" y="12805"/>
                  </a:lnTo>
                  <a:lnTo>
                    <a:pt x="254077" y="6274"/>
                  </a:lnTo>
                  <a:lnTo>
                    <a:pt x="298638" y="0"/>
                  </a:lnTo>
                  <a:lnTo>
                    <a:pt x="430248" y="19381"/>
                  </a:lnTo>
                  <a:lnTo>
                    <a:pt x="471106" y="38235"/>
                  </a:lnTo>
                  <a:lnTo>
                    <a:pt x="510222" y="56832"/>
                  </a:lnTo>
                  <a:lnTo>
                    <a:pt x="527636" y="72234"/>
                  </a:lnTo>
                  <a:lnTo>
                    <a:pt x="289272" y="37131"/>
                  </a:lnTo>
                  <a:lnTo>
                    <a:pt x="241006" y="55697"/>
                  </a:lnTo>
                  <a:lnTo>
                    <a:pt x="195500" y="74670"/>
                  </a:lnTo>
                  <a:lnTo>
                    <a:pt x="153857" y="94211"/>
                  </a:lnTo>
                  <a:lnTo>
                    <a:pt x="116623" y="127239"/>
                  </a:lnTo>
                  <a:lnTo>
                    <a:pt x="87310" y="161433"/>
                  </a:lnTo>
                  <a:lnTo>
                    <a:pt x="64067" y="209358"/>
                  </a:lnTo>
                  <a:lnTo>
                    <a:pt x="48745" y="258450"/>
                  </a:lnTo>
                  <a:lnTo>
                    <a:pt x="43194" y="296143"/>
                  </a:lnTo>
                  <a:lnTo>
                    <a:pt x="43714" y="347567"/>
                  </a:lnTo>
                  <a:lnTo>
                    <a:pt x="52154" y="400158"/>
                  </a:lnTo>
                  <a:lnTo>
                    <a:pt x="70365" y="441351"/>
                  </a:lnTo>
                  <a:lnTo>
                    <a:pt x="96497" y="483710"/>
                  </a:lnTo>
                  <a:lnTo>
                    <a:pt x="132656" y="527546"/>
                  </a:lnTo>
                  <a:lnTo>
                    <a:pt x="175737" y="559564"/>
                  </a:lnTo>
                  <a:lnTo>
                    <a:pt x="224619" y="579600"/>
                  </a:lnTo>
                  <a:lnTo>
                    <a:pt x="339824" y="596566"/>
                  </a:lnTo>
                  <a:lnTo>
                    <a:pt x="254255" y="660986"/>
                  </a:lnTo>
                  <a:lnTo>
                    <a:pt x="249774" y="660326"/>
                  </a:lnTo>
                  <a:lnTo>
                    <a:pt x="245463" y="672528"/>
                  </a:lnTo>
                  <a:lnTo>
                    <a:pt x="243612" y="685093"/>
                  </a:lnTo>
                  <a:lnTo>
                    <a:pt x="246074" y="685455"/>
                  </a:lnTo>
                  <a:lnTo>
                    <a:pt x="253188" y="699340"/>
                  </a:lnTo>
                  <a:lnTo>
                    <a:pt x="371684" y="716790"/>
                  </a:lnTo>
                  <a:lnTo>
                    <a:pt x="384828" y="731563"/>
                  </a:lnTo>
                  <a:lnTo>
                    <a:pt x="325258" y="722790"/>
                  </a:lnTo>
                  <a:lnTo>
                    <a:pt x="308035" y="733091"/>
                  </a:lnTo>
                  <a:lnTo>
                    <a:pt x="296204" y="744186"/>
                  </a:lnTo>
                  <a:close/>
                </a:path>
                <a:path w="1210945" h="1467484">
                  <a:moveTo>
                    <a:pt x="339824" y="596566"/>
                  </a:moveTo>
                  <a:lnTo>
                    <a:pt x="278184" y="587488"/>
                  </a:lnTo>
                  <a:lnTo>
                    <a:pt x="594239" y="351619"/>
                  </a:lnTo>
                  <a:lnTo>
                    <a:pt x="596197" y="300559"/>
                  </a:lnTo>
                  <a:lnTo>
                    <a:pt x="588084" y="248016"/>
                  </a:lnTo>
                  <a:lnTo>
                    <a:pt x="570375" y="194060"/>
                  </a:lnTo>
                  <a:lnTo>
                    <a:pt x="541691" y="151325"/>
                  </a:lnTo>
                  <a:lnTo>
                    <a:pt x="507451" y="120609"/>
                  </a:lnTo>
                  <a:lnTo>
                    <a:pt x="469348" y="89324"/>
                  </a:lnTo>
                  <a:lnTo>
                    <a:pt x="428485" y="57632"/>
                  </a:lnTo>
                  <a:lnTo>
                    <a:pt x="527636" y="72234"/>
                  </a:lnTo>
                  <a:lnTo>
                    <a:pt x="574893" y="130541"/>
                  </a:lnTo>
                  <a:lnTo>
                    <a:pt x="603281" y="173233"/>
                  </a:lnTo>
                  <a:lnTo>
                    <a:pt x="622397" y="227395"/>
                  </a:lnTo>
                  <a:lnTo>
                    <a:pt x="635619" y="267854"/>
                  </a:lnTo>
                  <a:lnTo>
                    <a:pt x="638927" y="319689"/>
                  </a:lnTo>
                  <a:lnTo>
                    <a:pt x="734581" y="333775"/>
                  </a:lnTo>
                  <a:lnTo>
                    <a:pt x="740932" y="347547"/>
                  </a:lnTo>
                  <a:lnTo>
                    <a:pt x="745085" y="360996"/>
                  </a:lnTo>
                  <a:lnTo>
                    <a:pt x="667840" y="349620"/>
                  </a:lnTo>
                  <a:lnTo>
                    <a:pt x="339824" y="596566"/>
                  </a:lnTo>
                  <a:close/>
                </a:path>
                <a:path w="1210945" h="1467484">
                  <a:moveTo>
                    <a:pt x="305478" y="129377"/>
                  </a:moveTo>
                  <a:lnTo>
                    <a:pt x="280465" y="125693"/>
                  </a:lnTo>
                  <a:lnTo>
                    <a:pt x="288167" y="113990"/>
                  </a:lnTo>
                  <a:lnTo>
                    <a:pt x="301477" y="115950"/>
                  </a:lnTo>
                  <a:lnTo>
                    <a:pt x="305478" y="129377"/>
                  </a:lnTo>
                  <a:close/>
                </a:path>
                <a:path w="1210945" h="1467484">
                  <a:moveTo>
                    <a:pt x="308809" y="142704"/>
                  </a:moveTo>
                  <a:lnTo>
                    <a:pt x="273434" y="137495"/>
                  </a:lnTo>
                  <a:lnTo>
                    <a:pt x="276580" y="125121"/>
                  </a:lnTo>
                  <a:lnTo>
                    <a:pt x="309364" y="129949"/>
                  </a:lnTo>
                  <a:lnTo>
                    <a:pt x="308809" y="142704"/>
                  </a:lnTo>
                  <a:close/>
                </a:path>
                <a:path w="1210945" h="1467484">
                  <a:moveTo>
                    <a:pt x="301777" y="154506"/>
                  </a:moveTo>
                  <a:lnTo>
                    <a:pt x="276765" y="150822"/>
                  </a:lnTo>
                  <a:lnTo>
                    <a:pt x="274729" y="137685"/>
                  </a:lnTo>
                  <a:lnTo>
                    <a:pt x="307514" y="142513"/>
                  </a:lnTo>
                  <a:lnTo>
                    <a:pt x="301777" y="154506"/>
                  </a:lnTo>
                  <a:close/>
                </a:path>
                <a:path w="1210945" h="1467484">
                  <a:moveTo>
                    <a:pt x="236064" y="183339"/>
                  </a:moveTo>
                  <a:lnTo>
                    <a:pt x="211052" y="179656"/>
                  </a:lnTo>
                  <a:lnTo>
                    <a:pt x="218746" y="167952"/>
                  </a:lnTo>
                  <a:lnTo>
                    <a:pt x="232061" y="169913"/>
                  </a:lnTo>
                  <a:lnTo>
                    <a:pt x="236064" y="183339"/>
                  </a:lnTo>
                  <a:close/>
                </a:path>
                <a:path w="1210945" h="1467484">
                  <a:moveTo>
                    <a:pt x="356405" y="201061"/>
                  </a:moveTo>
                  <a:lnTo>
                    <a:pt x="331393" y="197378"/>
                  </a:lnTo>
                  <a:lnTo>
                    <a:pt x="339094" y="185675"/>
                  </a:lnTo>
                  <a:lnTo>
                    <a:pt x="352403" y="187635"/>
                  </a:lnTo>
                  <a:lnTo>
                    <a:pt x="356405" y="201061"/>
                  </a:lnTo>
                  <a:close/>
                </a:path>
                <a:path w="1210945" h="1467484">
                  <a:moveTo>
                    <a:pt x="239383" y="196665"/>
                  </a:moveTo>
                  <a:lnTo>
                    <a:pt x="204020" y="191457"/>
                  </a:lnTo>
                  <a:lnTo>
                    <a:pt x="207166" y="179084"/>
                  </a:lnTo>
                  <a:lnTo>
                    <a:pt x="239941" y="183910"/>
                  </a:lnTo>
                  <a:lnTo>
                    <a:pt x="239383" y="196665"/>
                  </a:lnTo>
                  <a:close/>
                </a:path>
                <a:path w="1210945" h="1467484">
                  <a:moveTo>
                    <a:pt x="359736" y="214389"/>
                  </a:moveTo>
                  <a:lnTo>
                    <a:pt x="324358" y="209179"/>
                  </a:lnTo>
                  <a:lnTo>
                    <a:pt x="327505" y="196805"/>
                  </a:lnTo>
                  <a:lnTo>
                    <a:pt x="360291" y="201634"/>
                  </a:lnTo>
                  <a:lnTo>
                    <a:pt x="359736" y="214389"/>
                  </a:lnTo>
                  <a:close/>
                </a:path>
                <a:path w="1210945" h="1467484">
                  <a:moveTo>
                    <a:pt x="232364" y="208468"/>
                  </a:moveTo>
                  <a:lnTo>
                    <a:pt x="207351" y="204785"/>
                  </a:lnTo>
                  <a:lnTo>
                    <a:pt x="205315" y="191648"/>
                  </a:lnTo>
                  <a:lnTo>
                    <a:pt x="238090" y="196475"/>
                  </a:lnTo>
                  <a:lnTo>
                    <a:pt x="232364" y="208468"/>
                  </a:lnTo>
                  <a:close/>
                </a:path>
                <a:path w="1210945" h="1467484">
                  <a:moveTo>
                    <a:pt x="352705" y="226190"/>
                  </a:moveTo>
                  <a:lnTo>
                    <a:pt x="327692" y="222507"/>
                  </a:lnTo>
                  <a:lnTo>
                    <a:pt x="325654" y="209370"/>
                  </a:lnTo>
                  <a:lnTo>
                    <a:pt x="358441" y="214198"/>
                  </a:lnTo>
                  <a:lnTo>
                    <a:pt x="352705" y="226190"/>
                  </a:lnTo>
                  <a:close/>
                </a:path>
                <a:path w="1210945" h="1467484">
                  <a:moveTo>
                    <a:pt x="170520" y="237872"/>
                  </a:moveTo>
                  <a:lnTo>
                    <a:pt x="137735" y="233044"/>
                  </a:lnTo>
                  <a:lnTo>
                    <a:pt x="143471" y="221051"/>
                  </a:lnTo>
                  <a:lnTo>
                    <a:pt x="168484" y="224735"/>
                  </a:lnTo>
                  <a:lnTo>
                    <a:pt x="170520" y="237872"/>
                  </a:lnTo>
                  <a:close/>
                </a:path>
                <a:path w="1210945" h="1467484">
                  <a:moveTo>
                    <a:pt x="290861" y="255594"/>
                  </a:moveTo>
                  <a:lnTo>
                    <a:pt x="258076" y="250766"/>
                  </a:lnTo>
                  <a:lnTo>
                    <a:pt x="263813" y="238773"/>
                  </a:lnTo>
                  <a:lnTo>
                    <a:pt x="288825" y="242457"/>
                  </a:lnTo>
                  <a:lnTo>
                    <a:pt x="290861" y="255594"/>
                  </a:lnTo>
                  <a:close/>
                </a:path>
                <a:path w="1210945" h="1467484">
                  <a:moveTo>
                    <a:pt x="411217" y="273318"/>
                  </a:moveTo>
                  <a:lnTo>
                    <a:pt x="378430" y="268490"/>
                  </a:lnTo>
                  <a:lnTo>
                    <a:pt x="384166" y="256497"/>
                  </a:lnTo>
                  <a:lnTo>
                    <a:pt x="409179" y="260181"/>
                  </a:lnTo>
                  <a:lnTo>
                    <a:pt x="411217" y="273318"/>
                  </a:lnTo>
                  <a:close/>
                </a:path>
                <a:path w="1210945" h="1467484">
                  <a:moveTo>
                    <a:pt x="168669" y="250436"/>
                  </a:moveTo>
                  <a:lnTo>
                    <a:pt x="135885" y="245608"/>
                  </a:lnTo>
                  <a:lnTo>
                    <a:pt x="136440" y="232853"/>
                  </a:lnTo>
                  <a:lnTo>
                    <a:pt x="171815" y="238062"/>
                  </a:lnTo>
                  <a:lnTo>
                    <a:pt x="168669" y="250436"/>
                  </a:lnTo>
                  <a:close/>
                </a:path>
                <a:path w="1210945" h="1467484">
                  <a:moveTo>
                    <a:pt x="289010" y="268158"/>
                  </a:moveTo>
                  <a:lnTo>
                    <a:pt x="256226" y="263330"/>
                  </a:lnTo>
                  <a:lnTo>
                    <a:pt x="256781" y="250575"/>
                  </a:lnTo>
                  <a:lnTo>
                    <a:pt x="292156" y="255784"/>
                  </a:lnTo>
                  <a:lnTo>
                    <a:pt x="289010" y="268158"/>
                  </a:lnTo>
                  <a:close/>
                </a:path>
                <a:path w="1210945" h="1467484">
                  <a:moveTo>
                    <a:pt x="409367" y="285882"/>
                  </a:moveTo>
                  <a:lnTo>
                    <a:pt x="376580" y="281054"/>
                  </a:lnTo>
                  <a:lnTo>
                    <a:pt x="377135" y="268299"/>
                  </a:lnTo>
                  <a:lnTo>
                    <a:pt x="412513" y="273509"/>
                  </a:lnTo>
                  <a:lnTo>
                    <a:pt x="409367" y="285882"/>
                  </a:lnTo>
                  <a:close/>
                </a:path>
                <a:path w="1210945" h="1467484">
                  <a:moveTo>
                    <a:pt x="734581" y="333775"/>
                  </a:moveTo>
                  <a:lnTo>
                    <a:pt x="642056" y="320149"/>
                  </a:lnTo>
                  <a:lnTo>
                    <a:pt x="665526" y="310769"/>
                  </a:lnTo>
                  <a:lnTo>
                    <a:pt x="714788" y="318023"/>
                  </a:lnTo>
                  <a:lnTo>
                    <a:pt x="734581" y="333775"/>
                  </a:lnTo>
                  <a:close/>
                </a:path>
                <a:path w="1210945" h="1467484">
                  <a:moveTo>
                    <a:pt x="157082" y="261567"/>
                  </a:moveTo>
                  <a:lnTo>
                    <a:pt x="143772" y="259607"/>
                  </a:lnTo>
                  <a:lnTo>
                    <a:pt x="139771" y="246180"/>
                  </a:lnTo>
                  <a:lnTo>
                    <a:pt x="164784" y="249864"/>
                  </a:lnTo>
                  <a:lnTo>
                    <a:pt x="157082" y="261567"/>
                  </a:lnTo>
                  <a:close/>
                </a:path>
                <a:path w="1210945" h="1467484">
                  <a:moveTo>
                    <a:pt x="277423" y="279289"/>
                  </a:moveTo>
                  <a:lnTo>
                    <a:pt x="264113" y="277329"/>
                  </a:lnTo>
                  <a:lnTo>
                    <a:pt x="260112" y="263902"/>
                  </a:lnTo>
                  <a:lnTo>
                    <a:pt x="285125" y="267586"/>
                  </a:lnTo>
                  <a:lnTo>
                    <a:pt x="277423" y="279289"/>
                  </a:lnTo>
                  <a:close/>
                </a:path>
                <a:path w="1210945" h="1467484">
                  <a:moveTo>
                    <a:pt x="397778" y="297013"/>
                  </a:moveTo>
                  <a:lnTo>
                    <a:pt x="384468" y="295053"/>
                  </a:lnTo>
                  <a:lnTo>
                    <a:pt x="380466" y="281626"/>
                  </a:lnTo>
                  <a:lnTo>
                    <a:pt x="405479" y="285310"/>
                  </a:lnTo>
                  <a:lnTo>
                    <a:pt x="397778" y="297013"/>
                  </a:lnTo>
                  <a:close/>
                </a:path>
                <a:path w="1210945" h="1467484">
                  <a:moveTo>
                    <a:pt x="371684" y="716790"/>
                  </a:moveTo>
                  <a:lnTo>
                    <a:pt x="282226" y="703616"/>
                  </a:lnTo>
                  <a:lnTo>
                    <a:pt x="700292" y="392910"/>
                  </a:lnTo>
                  <a:lnTo>
                    <a:pt x="704603" y="380708"/>
                  </a:lnTo>
                  <a:lnTo>
                    <a:pt x="706454" y="368144"/>
                  </a:lnTo>
                  <a:lnTo>
                    <a:pt x="703992" y="367781"/>
                  </a:lnTo>
                  <a:lnTo>
                    <a:pt x="701379" y="354560"/>
                  </a:lnTo>
                  <a:lnTo>
                    <a:pt x="745085" y="360996"/>
                  </a:lnTo>
                  <a:lnTo>
                    <a:pt x="746922" y="374103"/>
                  </a:lnTo>
                  <a:lnTo>
                    <a:pt x="746327" y="386853"/>
                  </a:lnTo>
                  <a:lnTo>
                    <a:pt x="743222" y="399232"/>
                  </a:lnTo>
                  <a:lnTo>
                    <a:pt x="737683" y="411254"/>
                  </a:lnTo>
                  <a:lnTo>
                    <a:pt x="729830" y="422934"/>
                  </a:lnTo>
                  <a:lnTo>
                    <a:pt x="721629" y="421727"/>
                  </a:lnTo>
                  <a:lnTo>
                    <a:pt x="702535" y="444589"/>
                  </a:lnTo>
                  <a:lnTo>
                    <a:pt x="720140" y="472855"/>
                  </a:lnTo>
                  <a:lnTo>
                    <a:pt x="669187" y="465352"/>
                  </a:lnTo>
                  <a:lnTo>
                    <a:pt x="358539" y="702017"/>
                  </a:lnTo>
                  <a:lnTo>
                    <a:pt x="371684" y="716790"/>
                  </a:lnTo>
                  <a:close/>
                </a:path>
                <a:path w="1210945" h="1467484">
                  <a:moveTo>
                    <a:pt x="221438" y="309555"/>
                  </a:moveTo>
                  <a:lnTo>
                    <a:pt x="188663" y="304728"/>
                  </a:lnTo>
                  <a:lnTo>
                    <a:pt x="194399" y="292736"/>
                  </a:lnTo>
                  <a:lnTo>
                    <a:pt x="219412" y="296420"/>
                  </a:lnTo>
                  <a:lnTo>
                    <a:pt x="221438" y="309555"/>
                  </a:lnTo>
                  <a:close/>
                </a:path>
                <a:path w="1210945" h="1467484">
                  <a:moveTo>
                    <a:pt x="341788" y="327278"/>
                  </a:moveTo>
                  <a:lnTo>
                    <a:pt x="309002" y="322450"/>
                  </a:lnTo>
                  <a:lnTo>
                    <a:pt x="314740" y="310458"/>
                  </a:lnTo>
                  <a:lnTo>
                    <a:pt x="339753" y="314142"/>
                  </a:lnTo>
                  <a:lnTo>
                    <a:pt x="341788" y="327278"/>
                  </a:lnTo>
                  <a:close/>
                </a:path>
                <a:path w="1210945" h="1467484">
                  <a:moveTo>
                    <a:pt x="219587" y="322119"/>
                  </a:moveTo>
                  <a:lnTo>
                    <a:pt x="186812" y="317293"/>
                  </a:lnTo>
                  <a:lnTo>
                    <a:pt x="187367" y="304538"/>
                  </a:lnTo>
                  <a:lnTo>
                    <a:pt x="222730" y="309745"/>
                  </a:lnTo>
                  <a:lnTo>
                    <a:pt x="219587" y="322119"/>
                  </a:lnTo>
                  <a:close/>
                </a:path>
                <a:path w="1210945" h="1467484">
                  <a:moveTo>
                    <a:pt x="339938" y="339843"/>
                  </a:moveTo>
                  <a:lnTo>
                    <a:pt x="307151" y="335015"/>
                  </a:lnTo>
                  <a:lnTo>
                    <a:pt x="307705" y="322259"/>
                  </a:lnTo>
                  <a:lnTo>
                    <a:pt x="343083" y="327469"/>
                  </a:lnTo>
                  <a:lnTo>
                    <a:pt x="339938" y="339843"/>
                  </a:lnTo>
                  <a:close/>
                </a:path>
                <a:path w="1210945" h="1467484">
                  <a:moveTo>
                    <a:pt x="201348" y="332270"/>
                  </a:moveTo>
                  <a:lnTo>
                    <a:pt x="196542" y="318726"/>
                  </a:lnTo>
                  <a:lnTo>
                    <a:pt x="209857" y="320687"/>
                  </a:lnTo>
                  <a:lnTo>
                    <a:pt x="201348" y="332270"/>
                  </a:lnTo>
                  <a:close/>
                </a:path>
                <a:path w="1210945" h="1467484">
                  <a:moveTo>
                    <a:pt x="321694" y="349993"/>
                  </a:moveTo>
                  <a:lnTo>
                    <a:pt x="316890" y="336449"/>
                  </a:lnTo>
                  <a:lnTo>
                    <a:pt x="330199" y="338409"/>
                  </a:lnTo>
                  <a:lnTo>
                    <a:pt x="321694" y="349993"/>
                  </a:lnTo>
                  <a:close/>
                </a:path>
                <a:path w="1210945" h="1467484">
                  <a:moveTo>
                    <a:pt x="273653" y="381429"/>
                  </a:moveTo>
                  <a:lnTo>
                    <a:pt x="238278" y="376220"/>
                  </a:lnTo>
                  <a:lnTo>
                    <a:pt x="241424" y="363846"/>
                  </a:lnTo>
                  <a:lnTo>
                    <a:pt x="274208" y="368674"/>
                  </a:lnTo>
                  <a:lnTo>
                    <a:pt x="273653" y="381429"/>
                  </a:lnTo>
                  <a:close/>
                </a:path>
                <a:path w="1210945" h="1467484">
                  <a:moveTo>
                    <a:pt x="266622" y="393231"/>
                  </a:moveTo>
                  <a:lnTo>
                    <a:pt x="241609" y="389547"/>
                  </a:lnTo>
                  <a:lnTo>
                    <a:pt x="239573" y="376411"/>
                  </a:lnTo>
                  <a:lnTo>
                    <a:pt x="272358" y="381239"/>
                  </a:lnTo>
                  <a:lnTo>
                    <a:pt x="266622" y="393231"/>
                  </a:lnTo>
                  <a:close/>
                </a:path>
                <a:path w="1210945" h="1467484">
                  <a:moveTo>
                    <a:pt x="1146879" y="1459961"/>
                  </a:moveTo>
                  <a:lnTo>
                    <a:pt x="1073932" y="1449218"/>
                  </a:lnTo>
                  <a:lnTo>
                    <a:pt x="1065389" y="1435123"/>
                  </a:lnTo>
                  <a:lnTo>
                    <a:pt x="1049885" y="1420003"/>
                  </a:lnTo>
                  <a:lnTo>
                    <a:pt x="989861" y="1411164"/>
                  </a:lnTo>
                  <a:lnTo>
                    <a:pt x="1168596" y="1270604"/>
                  </a:lnTo>
                  <a:lnTo>
                    <a:pt x="669187" y="465352"/>
                  </a:lnTo>
                  <a:lnTo>
                    <a:pt x="720140" y="472855"/>
                  </a:lnTo>
                  <a:lnTo>
                    <a:pt x="1204280" y="1250186"/>
                  </a:lnTo>
                  <a:lnTo>
                    <a:pt x="1210217" y="1263897"/>
                  </a:lnTo>
                  <a:lnTo>
                    <a:pt x="1210502" y="1276776"/>
                  </a:lnTo>
                  <a:lnTo>
                    <a:pt x="1203361" y="1301398"/>
                  </a:lnTo>
                  <a:lnTo>
                    <a:pt x="1192567" y="1312646"/>
                  </a:lnTo>
                  <a:lnTo>
                    <a:pt x="1158372" y="1333284"/>
                  </a:lnTo>
                  <a:lnTo>
                    <a:pt x="1172076" y="1360976"/>
                  </a:lnTo>
                  <a:lnTo>
                    <a:pt x="1125150" y="1354065"/>
                  </a:lnTo>
                  <a:lnTo>
                    <a:pt x="1084891" y="1386647"/>
                  </a:lnTo>
                  <a:lnTo>
                    <a:pt x="1098545" y="1414332"/>
                  </a:lnTo>
                  <a:lnTo>
                    <a:pt x="1177349" y="1425937"/>
                  </a:lnTo>
                  <a:lnTo>
                    <a:pt x="1159123" y="1448927"/>
                  </a:lnTo>
                  <a:lnTo>
                    <a:pt x="1146879" y="1459961"/>
                  </a:lnTo>
                  <a:close/>
                </a:path>
                <a:path w="1210945" h="1467484">
                  <a:moveTo>
                    <a:pt x="999923" y="1451156"/>
                  </a:moveTo>
                  <a:lnTo>
                    <a:pt x="963195" y="1445748"/>
                  </a:lnTo>
                  <a:lnTo>
                    <a:pt x="958832" y="1432268"/>
                  </a:lnTo>
                  <a:lnTo>
                    <a:pt x="325258" y="722790"/>
                  </a:lnTo>
                  <a:lnTo>
                    <a:pt x="384828" y="731563"/>
                  </a:lnTo>
                  <a:lnTo>
                    <a:pt x="989485" y="1411108"/>
                  </a:lnTo>
                  <a:lnTo>
                    <a:pt x="1049885" y="1420003"/>
                  </a:lnTo>
                  <a:lnTo>
                    <a:pt x="1015690" y="1440641"/>
                  </a:lnTo>
                  <a:lnTo>
                    <a:pt x="1009090" y="1439669"/>
                  </a:lnTo>
                  <a:lnTo>
                    <a:pt x="999923" y="1451156"/>
                  </a:lnTo>
                  <a:close/>
                </a:path>
                <a:path w="1210945" h="1467484">
                  <a:moveTo>
                    <a:pt x="270946" y="753303"/>
                  </a:moveTo>
                  <a:lnTo>
                    <a:pt x="245222" y="749515"/>
                  </a:lnTo>
                  <a:lnTo>
                    <a:pt x="234884" y="735155"/>
                  </a:lnTo>
                  <a:lnTo>
                    <a:pt x="284980" y="742533"/>
                  </a:lnTo>
                  <a:lnTo>
                    <a:pt x="270946" y="753303"/>
                  </a:lnTo>
                  <a:close/>
                </a:path>
                <a:path w="1210945" h="1467484">
                  <a:moveTo>
                    <a:pt x="785040" y="995892"/>
                  </a:moveTo>
                  <a:lnTo>
                    <a:pt x="727295" y="987388"/>
                  </a:lnTo>
                  <a:lnTo>
                    <a:pt x="705554" y="971349"/>
                  </a:lnTo>
                  <a:lnTo>
                    <a:pt x="693335" y="943876"/>
                  </a:lnTo>
                  <a:lnTo>
                    <a:pt x="693045" y="905322"/>
                  </a:lnTo>
                  <a:lnTo>
                    <a:pt x="702587" y="881053"/>
                  </a:lnTo>
                  <a:lnTo>
                    <a:pt x="722206" y="858269"/>
                  </a:lnTo>
                  <a:lnTo>
                    <a:pt x="747649" y="849178"/>
                  </a:lnTo>
                  <a:lnTo>
                    <a:pt x="778359" y="840864"/>
                  </a:lnTo>
                  <a:lnTo>
                    <a:pt x="805393" y="857682"/>
                  </a:lnTo>
                  <a:lnTo>
                    <a:pt x="827147" y="873723"/>
                  </a:lnTo>
                  <a:lnTo>
                    <a:pt x="839370" y="901197"/>
                  </a:lnTo>
                  <a:lnTo>
                    <a:pt x="758313" y="889260"/>
                  </a:lnTo>
                  <a:lnTo>
                    <a:pt x="746133" y="900303"/>
                  </a:lnTo>
                  <a:lnTo>
                    <a:pt x="739166" y="899277"/>
                  </a:lnTo>
                  <a:lnTo>
                    <a:pt x="734761" y="911465"/>
                  </a:lnTo>
                  <a:lnTo>
                    <a:pt x="735466" y="924406"/>
                  </a:lnTo>
                  <a:lnTo>
                    <a:pt x="740582" y="937997"/>
                  </a:lnTo>
                  <a:lnTo>
                    <a:pt x="749061" y="952082"/>
                  </a:lnTo>
                  <a:lnTo>
                    <a:pt x="830119" y="964019"/>
                  </a:lnTo>
                  <a:lnTo>
                    <a:pt x="810494" y="986803"/>
                  </a:lnTo>
                  <a:lnTo>
                    <a:pt x="785040" y="995892"/>
                  </a:lnTo>
                  <a:close/>
                </a:path>
                <a:path w="1210945" h="1467484">
                  <a:moveTo>
                    <a:pt x="830119" y="964019"/>
                  </a:moveTo>
                  <a:lnTo>
                    <a:pt x="774358" y="955808"/>
                  </a:lnTo>
                  <a:lnTo>
                    <a:pt x="786552" y="944766"/>
                  </a:lnTo>
                  <a:lnTo>
                    <a:pt x="795384" y="933230"/>
                  </a:lnTo>
                  <a:lnTo>
                    <a:pt x="799796" y="921043"/>
                  </a:lnTo>
                  <a:lnTo>
                    <a:pt x="799084" y="908101"/>
                  </a:lnTo>
                  <a:lnTo>
                    <a:pt x="792103" y="907073"/>
                  </a:lnTo>
                  <a:lnTo>
                    <a:pt x="783610" y="892985"/>
                  </a:lnTo>
                  <a:lnTo>
                    <a:pt x="839370" y="901197"/>
                  </a:lnTo>
                  <a:lnTo>
                    <a:pt x="841511" y="927186"/>
                  </a:lnTo>
                  <a:lnTo>
                    <a:pt x="830119" y="964019"/>
                  </a:lnTo>
                  <a:close/>
                </a:path>
                <a:path w="1210945" h="1467484">
                  <a:moveTo>
                    <a:pt x="1177349" y="1425937"/>
                  </a:moveTo>
                  <a:lnTo>
                    <a:pt x="1133294" y="1419449"/>
                  </a:lnTo>
                  <a:lnTo>
                    <a:pt x="1140517" y="1407676"/>
                  </a:lnTo>
                  <a:lnTo>
                    <a:pt x="1144159" y="1395375"/>
                  </a:lnTo>
                  <a:lnTo>
                    <a:pt x="1142368" y="1395112"/>
                  </a:lnTo>
                  <a:lnTo>
                    <a:pt x="1138845" y="1381756"/>
                  </a:lnTo>
                  <a:lnTo>
                    <a:pt x="1125150" y="1354065"/>
                  </a:lnTo>
                  <a:lnTo>
                    <a:pt x="1172076" y="1360976"/>
                  </a:lnTo>
                  <a:lnTo>
                    <a:pt x="1184750" y="1375679"/>
                  </a:lnTo>
                  <a:lnTo>
                    <a:pt x="1185891" y="1401521"/>
                  </a:lnTo>
                  <a:lnTo>
                    <a:pt x="1177349" y="1425937"/>
                  </a:lnTo>
                  <a:close/>
                </a:path>
                <a:path w="1210945" h="1467484">
                  <a:moveTo>
                    <a:pt x="1108535" y="1467151"/>
                  </a:moveTo>
                  <a:lnTo>
                    <a:pt x="1097738" y="1452724"/>
                  </a:lnTo>
                  <a:lnTo>
                    <a:pt x="1123055" y="1456453"/>
                  </a:lnTo>
                  <a:lnTo>
                    <a:pt x="1108535" y="1467151"/>
                  </a:lnTo>
                  <a:close/>
                </a:path>
              </a:pathLst>
            </a:custGeom>
            <a:solidFill>
              <a:srgbClr val="2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89663" y="15410912"/>
              <a:ext cx="3143885" cy="3201670"/>
            </a:xfrm>
            <a:custGeom>
              <a:avLst/>
              <a:gdLst/>
              <a:ahLst/>
              <a:cxnLst/>
              <a:rect l="l" t="t" r="r" b="b"/>
              <a:pathLst>
                <a:path w="3143884" h="3201669">
                  <a:moveTo>
                    <a:pt x="3143294" y="2767778"/>
                  </a:moveTo>
                  <a:lnTo>
                    <a:pt x="610669" y="3201594"/>
                  </a:lnTo>
                  <a:lnTo>
                    <a:pt x="0" y="482018"/>
                  </a:lnTo>
                  <a:lnTo>
                    <a:pt x="2814028" y="0"/>
                  </a:lnTo>
                  <a:lnTo>
                    <a:pt x="3143294" y="2767778"/>
                  </a:lnTo>
                  <a:close/>
                </a:path>
              </a:pathLst>
            </a:custGeom>
            <a:solidFill>
              <a:srgbClr val="DD3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52465" y="15507321"/>
              <a:ext cx="2159000" cy="3033395"/>
            </a:xfrm>
            <a:custGeom>
              <a:avLst/>
              <a:gdLst/>
              <a:ahLst/>
              <a:cxnLst/>
              <a:rect l="l" t="t" r="r" b="b"/>
              <a:pathLst>
                <a:path w="2159000" h="3033394">
                  <a:moveTo>
                    <a:pt x="1032776" y="2936481"/>
                  </a:moveTo>
                  <a:lnTo>
                    <a:pt x="562800" y="192811"/>
                  </a:lnTo>
                  <a:lnTo>
                    <a:pt x="0" y="289204"/>
                  </a:lnTo>
                  <a:lnTo>
                    <a:pt x="469963" y="3032887"/>
                  </a:lnTo>
                  <a:lnTo>
                    <a:pt x="1032776" y="2936481"/>
                  </a:lnTo>
                  <a:close/>
                </a:path>
                <a:path w="2159000" h="3033394">
                  <a:moveTo>
                    <a:pt x="2158377" y="2743682"/>
                  </a:moveTo>
                  <a:lnTo>
                    <a:pt x="1688414" y="0"/>
                  </a:lnTo>
                  <a:lnTo>
                    <a:pt x="1125613" y="96405"/>
                  </a:lnTo>
                  <a:lnTo>
                    <a:pt x="1595577" y="2840075"/>
                  </a:lnTo>
                  <a:lnTo>
                    <a:pt x="2158377" y="2743682"/>
                  </a:lnTo>
                  <a:close/>
                </a:path>
              </a:pathLst>
            </a:custGeom>
            <a:solidFill>
              <a:srgbClr val="F4F4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89652" y="15410915"/>
              <a:ext cx="3143885" cy="3201670"/>
            </a:xfrm>
            <a:custGeom>
              <a:avLst/>
              <a:gdLst/>
              <a:ahLst/>
              <a:cxnLst/>
              <a:rect l="l" t="t" r="r" b="b"/>
              <a:pathLst>
                <a:path w="3143884" h="3201669">
                  <a:moveTo>
                    <a:pt x="1032776" y="3129292"/>
                  </a:moveTo>
                  <a:lnTo>
                    <a:pt x="562813" y="385610"/>
                  </a:lnTo>
                  <a:lnTo>
                    <a:pt x="0" y="482015"/>
                  </a:lnTo>
                  <a:lnTo>
                    <a:pt x="610679" y="3201593"/>
                  </a:lnTo>
                  <a:lnTo>
                    <a:pt x="1032776" y="3129292"/>
                  </a:lnTo>
                  <a:close/>
                </a:path>
                <a:path w="3143884" h="3201669">
                  <a:moveTo>
                    <a:pt x="2158390" y="2936481"/>
                  </a:moveTo>
                  <a:lnTo>
                    <a:pt x="1688426" y="192811"/>
                  </a:lnTo>
                  <a:lnTo>
                    <a:pt x="1125613" y="289217"/>
                  </a:lnTo>
                  <a:lnTo>
                    <a:pt x="1595589" y="3032887"/>
                  </a:lnTo>
                  <a:lnTo>
                    <a:pt x="2158390" y="2936481"/>
                  </a:lnTo>
                  <a:close/>
                </a:path>
                <a:path w="3143884" h="3201669">
                  <a:moveTo>
                    <a:pt x="3143300" y="2767774"/>
                  </a:moveTo>
                  <a:lnTo>
                    <a:pt x="2814028" y="0"/>
                  </a:lnTo>
                  <a:lnTo>
                    <a:pt x="2251227" y="96405"/>
                  </a:lnTo>
                  <a:lnTo>
                    <a:pt x="2721191" y="2840088"/>
                  </a:lnTo>
                  <a:lnTo>
                    <a:pt x="3143300" y="2767774"/>
                  </a:lnTo>
                  <a:close/>
                </a:path>
              </a:pathLst>
            </a:custGeom>
            <a:solidFill>
              <a:srgbClr val="DD3D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50262" y="14262089"/>
              <a:ext cx="3390900" cy="1623695"/>
            </a:xfrm>
            <a:custGeom>
              <a:avLst/>
              <a:gdLst/>
              <a:ahLst/>
              <a:cxnLst/>
              <a:rect l="l" t="t" r="r" b="b"/>
              <a:pathLst>
                <a:path w="3390900" h="1623694">
                  <a:moveTo>
                    <a:pt x="3153429" y="1148822"/>
                  </a:moveTo>
                  <a:lnTo>
                    <a:pt x="409751" y="1618790"/>
                  </a:lnTo>
                  <a:lnTo>
                    <a:pt x="365625" y="1623372"/>
                  </a:lnTo>
                  <a:lnTo>
                    <a:pt x="321080" y="1622332"/>
                  </a:lnTo>
                  <a:lnTo>
                    <a:pt x="276803" y="1615941"/>
                  </a:lnTo>
                  <a:lnTo>
                    <a:pt x="233482" y="1604472"/>
                  </a:lnTo>
                  <a:lnTo>
                    <a:pt x="191803" y="1588196"/>
                  </a:lnTo>
                  <a:lnTo>
                    <a:pt x="152454" y="1567384"/>
                  </a:lnTo>
                  <a:lnTo>
                    <a:pt x="116123" y="1542307"/>
                  </a:lnTo>
                  <a:lnTo>
                    <a:pt x="83495" y="1513238"/>
                  </a:lnTo>
                  <a:lnTo>
                    <a:pt x="55259" y="1480447"/>
                  </a:lnTo>
                  <a:lnTo>
                    <a:pt x="32101" y="1444207"/>
                  </a:lnTo>
                  <a:lnTo>
                    <a:pt x="14710" y="1404789"/>
                  </a:lnTo>
                  <a:lnTo>
                    <a:pt x="3771" y="1362464"/>
                  </a:lnTo>
                  <a:lnTo>
                    <a:pt x="0" y="1318911"/>
                  </a:lnTo>
                  <a:lnTo>
                    <a:pt x="3281" y="1275952"/>
                  </a:lnTo>
                  <a:lnTo>
                    <a:pt x="13057" y="1234070"/>
                  </a:lnTo>
                  <a:lnTo>
                    <a:pt x="28770" y="1193752"/>
                  </a:lnTo>
                  <a:lnTo>
                    <a:pt x="49863" y="1155481"/>
                  </a:lnTo>
                  <a:lnTo>
                    <a:pt x="75777" y="1119742"/>
                  </a:lnTo>
                  <a:lnTo>
                    <a:pt x="105956" y="1087020"/>
                  </a:lnTo>
                  <a:lnTo>
                    <a:pt x="139842" y="1057800"/>
                  </a:lnTo>
                  <a:lnTo>
                    <a:pt x="176876" y="1032567"/>
                  </a:lnTo>
                  <a:lnTo>
                    <a:pt x="216502" y="1011805"/>
                  </a:lnTo>
                  <a:lnTo>
                    <a:pt x="258162" y="995999"/>
                  </a:lnTo>
                  <a:lnTo>
                    <a:pt x="301297" y="985634"/>
                  </a:lnTo>
                  <a:lnTo>
                    <a:pt x="380177" y="975761"/>
                  </a:lnTo>
                  <a:lnTo>
                    <a:pt x="425886" y="972052"/>
                  </a:lnTo>
                  <a:lnTo>
                    <a:pt x="458167" y="971798"/>
                  </a:lnTo>
                  <a:lnTo>
                    <a:pt x="441147" y="933047"/>
                  </a:lnTo>
                  <a:lnTo>
                    <a:pt x="434669" y="912554"/>
                  </a:lnTo>
                  <a:lnTo>
                    <a:pt x="429948" y="891182"/>
                  </a:lnTo>
                  <a:lnTo>
                    <a:pt x="425804" y="844877"/>
                  </a:lnTo>
                  <a:lnTo>
                    <a:pt x="429038" y="799734"/>
                  </a:lnTo>
                  <a:lnTo>
                    <a:pt x="439172" y="756431"/>
                  </a:lnTo>
                  <a:lnTo>
                    <a:pt x="455728" y="715642"/>
                  </a:lnTo>
                  <a:lnTo>
                    <a:pt x="478228" y="678044"/>
                  </a:lnTo>
                  <a:lnTo>
                    <a:pt x="506194" y="644313"/>
                  </a:lnTo>
                  <a:lnTo>
                    <a:pt x="539147" y="615125"/>
                  </a:lnTo>
                  <a:lnTo>
                    <a:pt x="576609" y="591156"/>
                  </a:lnTo>
                  <a:lnTo>
                    <a:pt x="618103" y="573081"/>
                  </a:lnTo>
                  <a:lnTo>
                    <a:pt x="663149" y="561577"/>
                  </a:lnTo>
                  <a:lnTo>
                    <a:pt x="721068" y="558579"/>
                  </a:lnTo>
                  <a:lnTo>
                    <a:pt x="740073" y="560002"/>
                  </a:lnTo>
                  <a:lnTo>
                    <a:pt x="729852" y="526188"/>
                  </a:lnTo>
                  <a:lnTo>
                    <a:pt x="727475" y="514351"/>
                  </a:lnTo>
                  <a:lnTo>
                    <a:pt x="723856" y="469401"/>
                  </a:lnTo>
                  <a:lnTo>
                    <a:pt x="728151" y="425780"/>
                  </a:lnTo>
                  <a:lnTo>
                    <a:pt x="739786" y="384301"/>
                  </a:lnTo>
                  <a:lnTo>
                    <a:pt x="758184" y="345777"/>
                  </a:lnTo>
                  <a:lnTo>
                    <a:pt x="782772" y="311022"/>
                  </a:lnTo>
                  <a:lnTo>
                    <a:pt x="812975" y="280848"/>
                  </a:lnTo>
                  <a:lnTo>
                    <a:pt x="848218" y="256069"/>
                  </a:lnTo>
                  <a:lnTo>
                    <a:pt x="887927" y="237498"/>
                  </a:lnTo>
                  <a:lnTo>
                    <a:pt x="931526" y="225947"/>
                  </a:lnTo>
                  <a:lnTo>
                    <a:pt x="981065" y="222432"/>
                  </a:lnTo>
                  <a:lnTo>
                    <a:pt x="1028825" y="228516"/>
                  </a:lnTo>
                  <a:lnTo>
                    <a:pt x="1073729" y="243416"/>
                  </a:lnTo>
                  <a:lnTo>
                    <a:pt x="1114704" y="266348"/>
                  </a:lnTo>
                  <a:lnTo>
                    <a:pt x="1150674" y="296529"/>
                  </a:lnTo>
                  <a:lnTo>
                    <a:pt x="1180565" y="333174"/>
                  </a:lnTo>
                  <a:lnTo>
                    <a:pt x="1203304" y="375499"/>
                  </a:lnTo>
                  <a:lnTo>
                    <a:pt x="1217814" y="422721"/>
                  </a:lnTo>
                  <a:lnTo>
                    <a:pt x="1245886" y="383841"/>
                  </a:lnTo>
                  <a:lnTo>
                    <a:pt x="1279957" y="350015"/>
                  </a:lnTo>
                  <a:lnTo>
                    <a:pt x="1319501" y="322189"/>
                  </a:lnTo>
                  <a:lnTo>
                    <a:pt x="1363993" y="301309"/>
                  </a:lnTo>
                  <a:lnTo>
                    <a:pt x="1412906" y="288321"/>
                  </a:lnTo>
                  <a:lnTo>
                    <a:pt x="1461935" y="284698"/>
                  </a:lnTo>
                  <a:lnTo>
                    <a:pt x="1486052" y="286176"/>
                  </a:lnTo>
                  <a:lnTo>
                    <a:pt x="1509860" y="289535"/>
                  </a:lnTo>
                  <a:lnTo>
                    <a:pt x="1521973" y="243266"/>
                  </a:lnTo>
                  <a:lnTo>
                    <a:pt x="1539942" y="199389"/>
                  </a:lnTo>
                  <a:lnTo>
                    <a:pt x="1563399" y="158448"/>
                  </a:lnTo>
                  <a:lnTo>
                    <a:pt x="1591977" y="120987"/>
                  </a:lnTo>
                  <a:lnTo>
                    <a:pt x="1625311" y="87553"/>
                  </a:lnTo>
                  <a:lnTo>
                    <a:pt x="1663033" y="58688"/>
                  </a:lnTo>
                  <a:lnTo>
                    <a:pt x="1704776" y="34939"/>
                  </a:lnTo>
                  <a:lnTo>
                    <a:pt x="1750173" y="16850"/>
                  </a:lnTo>
                  <a:lnTo>
                    <a:pt x="1798859" y="4966"/>
                  </a:lnTo>
                  <a:lnTo>
                    <a:pt x="1847148" y="0"/>
                  </a:lnTo>
                  <a:lnTo>
                    <a:pt x="1894535" y="1510"/>
                  </a:lnTo>
                  <a:lnTo>
                    <a:pt x="1940529" y="9150"/>
                  </a:lnTo>
                  <a:lnTo>
                    <a:pt x="1984639" y="22573"/>
                  </a:lnTo>
                  <a:lnTo>
                    <a:pt x="2026375" y="41431"/>
                  </a:lnTo>
                  <a:lnTo>
                    <a:pt x="2065248" y="65378"/>
                  </a:lnTo>
                  <a:lnTo>
                    <a:pt x="2100765" y="94065"/>
                  </a:lnTo>
                  <a:lnTo>
                    <a:pt x="2132437" y="127147"/>
                  </a:lnTo>
                  <a:lnTo>
                    <a:pt x="2159773" y="164275"/>
                  </a:lnTo>
                  <a:lnTo>
                    <a:pt x="2182284" y="205102"/>
                  </a:lnTo>
                  <a:lnTo>
                    <a:pt x="2199478" y="249282"/>
                  </a:lnTo>
                  <a:lnTo>
                    <a:pt x="2211055" y="300961"/>
                  </a:lnTo>
                  <a:lnTo>
                    <a:pt x="2242478" y="263628"/>
                  </a:lnTo>
                  <a:lnTo>
                    <a:pt x="2280771" y="232835"/>
                  </a:lnTo>
                  <a:lnTo>
                    <a:pt x="2325115" y="209862"/>
                  </a:lnTo>
                  <a:lnTo>
                    <a:pt x="2374691" y="195991"/>
                  </a:lnTo>
                  <a:lnTo>
                    <a:pt x="2425692" y="192523"/>
                  </a:lnTo>
                  <a:lnTo>
                    <a:pt x="2474830" y="199204"/>
                  </a:lnTo>
                  <a:lnTo>
                    <a:pt x="2520906" y="215178"/>
                  </a:lnTo>
                  <a:lnTo>
                    <a:pt x="2562719" y="239591"/>
                  </a:lnTo>
                  <a:lnTo>
                    <a:pt x="2599068" y="271588"/>
                  </a:lnTo>
                  <a:lnTo>
                    <a:pt x="2628753" y="310315"/>
                  </a:lnTo>
                  <a:lnTo>
                    <a:pt x="2670767" y="293747"/>
                  </a:lnTo>
                  <a:lnTo>
                    <a:pt x="2692684" y="287310"/>
                  </a:lnTo>
                  <a:lnTo>
                    <a:pt x="2715370" y="282465"/>
                  </a:lnTo>
                  <a:lnTo>
                    <a:pt x="2763659" y="277498"/>
                  </a:lnTo>
                  <a:lnTo>
                    <a:pt x="2811046" y="279007"/>
                  </a:lnTo>
                  <a:lnTo>
                    <a:pt x="2857039" y="286646"/>
                  </a:lnTo>
                  <a:lnTo>
                    <a:pt x="2901149" y="300067"/>
                  </a:lnTo>
                  <a:lnTo>
                    <a:pt x="2942886" y="318924"/>
                  </a:lnTo>
                  <a:lnTo>
                    <a:pt x="2981757" y="342869"/>
                  </a:lnTo>
                  <a:lnTo>
                    <a:pt x="3017274" y="371555"/>
                  </a:lnTo>
                  <a:lnTo>
                    <a:pt x="3048947" y="404636"/>
                  </a:lnTo>
                  <a:lnTo>
                    <a:pt x="3076283" y="441765"/>
                  </a:lnTo>
                  <a:lnTo>
                    <a:pt x="3098794" y="482594"/>
                  </a:lnTo>
                  <a:lnTo>
                    <a:pt x="3115988" y="526777"/>
                  </a:lnTo>
                  <a:lnTo>
                    <a:pt x="3127942" y="577273"/>
                  </a:lnTo>
                  <a:lnTo>
                    <a:pt x="3127901" y="583797"/>
                  </a:lnTo>
                  <a:lnTo>
                    <a:pt x="3174585" y="591444"/>
                  </a:lnTo>
                  <a:lnTo>
                    <a:pt x="3218780" y="606400"/>
                  </a:lnTo>
                  <a:lnTo>
                    <a:pt x="3259683" y="628121"/>
                  </a:lnTo>
                  <a:lnTo>
                    <a:pt x="3296488" y="656065"/>
                  </a:lnTo>
                  <a:lnTo>
                    <a:pt x="3328390" y="689690"/>
                  </a:lnTo>
                  <a:lnTo>
                    <a:pt x="3354584" y="728452"/>
                  </a:lnTo>
                  <a:lnTo>
                    <a:pt x="3374266" y="771809"/>
                  </a:lnTo>
                  <a:lnTo>
                    <a:pt x="3386630" y="819218"/>
                  </a:lnTo>
                  <a:lnTo>
                    <a:pt x="3390774" y="865525"/>
                  </a:lnTo>
                  <a:lnTo>
                    <a:pt x="3387540" y="910668"/>
                  </a:lnTo>
                  <a:lnTo>
                    <a:pt x="3377406" y="953972"/>
                  </a:lnTo>
                  <a:lnTo>
                    <a:pt x="3360850" y="994761"/>
                  </a:lnTo>
                  <a:lnTo>
                    <a:pt x="3338350" y="1032358"/>
                  </a:lnTo>
                  <a:lnTo>
                    <a:pt x="3310384" y="1066088"/>
                  </a:lnTo>
                  <a:lnTo>
                    <a:pt x="3277431" y="1095276"/>
                  </a:lnTo>
                  <a:lnTo>
                    <a:pt x="3239969" y="1119245"/>
                  </a:lnTo>
                  <a:lnTo>
                    <a:pt x="3198475" y="1137319"/>
                  </a:lnTo>
                  <a:lnTo>
                    <a:pt x="3153429" y="1148822"/>
                  </a:lnTo>
                  <a:close/>
                </a:path>
              </a:pathLst>
            </a:custGeom>
            <a:solidFill>
              <a:srgbClr val="FFD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65120" y="14890113"/>
              <a:ext cx="211052" cy="152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23376" y="15028863"/>
              <a:ext cx="211052" cy="152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9465" y="15304071"/>
              <a:ext cx="211052" cy="152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14321" y="15278018"/>
              <a:ext cx="211052" cy="1527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39932" y="15085210"/>
              <a:ext cx="211052" cy="152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30459" y="16276807"/>
              <a:ext cx="1142365" cy="1142365"/>
            </a:xfrm>
            <a:custGeom>
              <a:avLst/>
              <a:gdLst/>
              <a:ahLst/>
              <a:cxnLst/>
              <a:rect l="l" t="t" r="r" b="b"/>
              <a:pathLst>
                <a:path w="1142365" h="1142365">
                  <a:moveTo>
                    <a:pt x="667478" y="1133880"/>
                  </a:moveTo>
                  <a:lnTo>
                    <a:pt x="621003" y="1139921"/>
                  </a:lnTo>
                  <a:lnTo>
                    <a:pt x="574931" y="1142150"/>
                  </a:lnTo>
                  <a:lnTo>
                    <a:pt x="529434" y="1140688"/>
                  </a:lnTo>
                  <a:lnTo>
                    <a:pt x="484681" y="1135656"/>
                  </a:lnTo>
                  <a:lnTo>
                    <a:pt x="440841" y="1127173"/>
                  </a:lnTo>
                  <a:lnTo>
                    <a:pt x="398084" y="1115359"/>
                  </a:lnTo>
                  <a:lnTo>
                    <a:pt x="356581" y="1100334"/>
                  </a:lnTo>
                  <a:lnTo>
                    <a:pt x="316500" y="1082219"/>
                  </a:lnTo>
                  <a:lnTo>
                    <a:pt x="278011" y="1061134"/>
                  </a:lnTo>
                  <a:lnTo>
                    <a:pt x="241285" y="1037197"/>
                  </a:lnTo>
                  <a:lnTo>
                    <a:pt x="206490" y="1010531"/>
                  </a:lnTo>
                  <a:lnTo>
                    <a:pt x="173797" y="981254"/>
                  </a:lnTo>
                  <a:lnTo>
                    <a:pt x="143375" y="949487"/>
                  </a:lnTo>
                  <a:lnTo>
                    <a:pt x="115394" y="915350"/>
                  </a:lnTo>
                  <a:lnTo>
                    <a:pt x="90023" y="878963"/>
                  </a:lnTo>
                  <a:lnTo>
                    <a:pt x="67433" y="840446"/>
                  </a:lnTo>
                  <a:lnTo>
                    <a:pt x="47793" y="799919"/>
                  </a:lnTo>
                  <a:lnTo>
                    <a:pt x="31272" y="757502"/>
                  </a:lnTo>
                  <a:lnTo>
                    <a:pt x="18041" y="713315"/>
                  </a:lnTo>
                  <a:lnTo>
                    <a:pt x="8269" y="667478"/>
                  </a:lnTo>
                  <a:lnTo>
                    <a:pt x="2229" y="621003"/>
                  </a:lnTo>
                  <a:lnTo>
                    <a:pt x="0" y="574931"/>
                  </a:lnTo>
                  <a:lnTo>
                    <a:pt x="1461" y="529434"/>
                  </a:lnTo>
                  <a:lnTo>
                    <a:pt x="6494" y="484681"/>
                  </a:lnTo>
                  <a:lnTo>
                    <a:pt x="14977" y="440841"/>
                  </a:lnTo>
                  <a:lnTo>
                    <a:pt x="26791" y="398084"/>
                  </a:lnTo>
                  <a:lnTo>
                    <a:pt x="41815" y="356581"/>
                  </a:lnTo>
                  <a:lnTo>
                    <a:pt x="59930" y="316500"/>
                  </a:lnTo>
                  <a:lnTo>
                    <a:pt x="81016" y="278011"/>
                  </a:lnTo>
                  <a:lnTo>
                    <a:pt x="104952" y="241285"/>
                  </a:lnTo>
                  <a:lnTo>
                    <a:pt x="131618" y="206490"/>
                  </a:lnTo>
                  <a:lnTo>
                    <a:pt x="160895" y="173797"/>
                  </a:lnTo>
                  <a:lnTo>
                    <a:pt x="192662" y="143375"/>
                  </a:lnTo>
                  <a:lnTo>
                    <a:pt x="226799" y="115394"/>
                  </a:lnTo>
                  <a:lnTo>
                    <a:pt x="263186" y="90023"/>
                  </a:lnTo>
                  <a:lnTo>
                    <a:pt x="301704" y="67433"/>
                  </a:lnTo>
                  <a:lnTo>
                    <a:pt x="342231" y="47793"/>
                  </a:lnTo>
                  <a:lnTo>
                    <a:pt x="384648" y="31272"/>
                  </a:lnTo>
                  <a:lnTo>
                    <a:pt x="428835" y="18041"/>
                  </a:lnTo>
                  <a:lnTo>
                    <a:pt x="474671" y="8269"/>
                  </a:lnTo>
                  <a:lnTo>
                    <a:pt x="521147" y="2229"/>
                  </a:lnTo>
                  <a:lnTo>
                    <a:pt x="567218" y="0"/>
                  </a:lnTo>
                  <a:lnTo>
                    <a:pt x="612715" y="1461"/>
                  </a:lnTo>
                  <a:lnTo>
                    <a:pt x="657469" y="6494"/>
                  </a:lnTo>
                  <a:lnTo>
                    <a:pt x="701309" y="14977"/>
                  </a:lnTo>
                  <a:lnTo>
                    <a:pt x="744065" y="26791"/>
                  </a:lnTo>
                  <a:lnTo>
                    <a:pt x="785569" y="41815"/>
                  </a:lnTo>
                  <a:lnTo>
                    <a:pt x="825650" y="59930"/>
                  </a:lnTo>
                  <a:lnTo>
                    <a:pt x="864138" y="81016"/>
                  </a:lnTo>
                  <a:lnTo>
                    <a:pt x="900865" y="104952"/>
                  </a:lnTo>
                  <a:lnTo>
                    <a:pt x="935659" y="131618"/>
                  </a:lnTo>
                  <a:lnTo>
                    <a:pt x="968353" y="160895"/>
                  </a:lnTo>
                  <a:lnTo>
                    <a:pt x="998775" y="192662"/>
                  </a:lnTo>
                  <a:lnTo>
                    <a:pt x="1026756" y="226799"/>
                  </a:lnTo>
                  <a:lnTo>
                    <a:pt x="1052126" y="263186"/>
                  </a:lnTo>
                  <a:lnTo>
                    <a:pt x="1074717" y="301704"/>
                  </a:lnTo>
                  <a:lnTo>
                    <a:pt x="1094357" y="342231"/>
                  </a:lnTo>
                  <a:lnTo>
                    <a:pt x="1110877" y="384648"/>
                  </a:lnTo>
                  <a:lnTo>
                    <a:pt x="1124108" y="428835"/>
                  </a:lnTo>
                  <a:lnTo>
                    <a:pt x="1133880" y="474671"/>
                  </a:lnTo>
                  <a:lnTo>
                    <a:pt x="1139921" y="521147"/>
                  </a:lnTo>
                  <a:lnTo>
                    <a:pt x="1142150" y="567218"/>
                  </a:lnTo>
                  <a:lnTo>
                    <a:pt x="1140688" y="612715"/>
                  </a:lnTo>
                  <a:lnTo>
                    <a:pt x="1135656" y="657469"/>
                  </a:lnTo>
                  <a:lnTo>
                    <a:pt x="1127173" y="701309"/>
                  </a:lnTo>
                  <a:lnTo>
                    <a:pt x="1115359" y="744065"/>
                  </a:lnTo>
                  <a:lnTo>
                    <a:pt x="1100334" y="785569"/>
                  </a:lnTo>
                  <a:lnTo>
                    <a:pt x="1082219" y="825650"/>
                  </a:lnTo>
                  <a:lnTo>
                    <a:pt x="1061134" y="864138"/>
                  </a:lnTo>
                  <a:lnTo>
                    <a:pt x="1037197" y="900865"/>
                  </a:lnTo>
                  <a:lnTo>
                    <a:pt x="1010531" y="935659"/>
                  </a:lnTo>
                  <a:lnTo>
                    <a:pt x="981254" y="968353"/>
                  </a:lnTo>
                  <a:lnTo>
                    <a:pt x="949487" y="998775"/>
                  </a:lnTo>
                  <a:lnTo>
                    <a:pt x="915350" y="1026756"/>
                  </a:lnTo>
                  <a:lnTo>
                    <a:pt x="878963" y="1052126"/>
                  </a:lnTo>
                  <a:lnTo>
                    <a:pt x="840446" y="1074717"/>
                  </a:lnTo>
                  <a:lnTo>
                    <a:pt x="799919" y="1094357"/>
                  </a:lnTo>
                  <a:lnTo>
                    <a:pt x="757502" y="1110877"/>
                  </a:lnTo>
                  <a:lnTo>
                    <a:pt x="713315" y="1124108"/>
                  </a:lnTo>
                  <a:lnTo>
                    <a:pt x="667478" y="1133880"/>
                  </a:lnTo>
                  <a:close/>
                </a:path>
              </a:pathLst>
            </a:custGeom>
            <a:solidFill>
              <a:srgbClr val="FFD6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" y="12267410"/>
              <a:ext cx="2998943" cy="28979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02272" y="7760032"/>
              <a:ext cx="2118632" cy="21096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66342" y="11918759"/>
              <a:ext cx="2998958" cy="28980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3026" y="7804017"/>
              <a:ext cx="822473" cy="100865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1140" rIns="0" bIns="0" rtlCol="0">
            <a:spAutoFit/>
          </a:bodyPr>
          <a:lstStyle/>
          <a:p>
            <a:pPr marL="12700" marR="5080" algn="ctr">
              <a:lnSpc>
                <a:spcPts val="8200"/>
              </a:lnSpc>
              <a:spcBef>
                <a:spcPts val="1820"/>
              </a:spcBef>
            </a:pPr>
            <a:r>
              <a:rPr spc="-785"/>
              <a:t>Sometimes </a:t>
            </a:r>
            <a:r>
              <a:rPr spc="-350"/>
              <a:t>adults </a:t>
            </a:r>
            <a:r>
              <a:rPr spc="135"/>
              <a:t>get  </a:t>
            </a:r>
            <a:r>
              <a:rPr spc="-265"/>
              <a:t>worried </a:t>
            </a:r>
            <a:r>
              <a:rPr spc="-765"/>
              <a:t>when </a:t>
            </a:r>
            <a:r>
              <a:rPr spc="-65"/>
              <a:t>they </a:t>
            </a:r>
            <a:r>
              <a:rPr spc="-320"/>
              <a:t>read  </a:t>
            </a:r>
            <a:r>
              <a:rPr spc="65"/>
              <a:t>the </a:t>
            </a:r>
            <a:r>
              <a:rPr spc="-994"/>
              <a:t>news </a:t>
            </a:r>
            <a:r>
              <a:rPr spc="45"/>
              <a:t>or </a:t>
            </a:r>
            <a:r>
              <a:rPr spc="-865"/>
              <a:t>see </a:t>
            </a:r>
            <a:r>
              <a:rPr spc="-695"/>
              <a:t>me </a:t>
            </a:r>
            <a:r>
              <a:rPr spc="-615"/>
              <a:t>on</a:t>
            </a:r>
            <a:r>
              <a:rPr spc="-1730"/>
              <a:t> </a:t>
            </a:r>
            <a:r>
              <a:rPr spc="-1260"/>
              <a:t>TV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723195" y="12478846"/>
            <a:ext cx="2531110" cy="120459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620395" marR="5080" indent="-608330">
              <a:lnSpc>
                <a:spcPct val="75300"/>
              </a:lnSpc>
              <a:spcBef>
                <a:spcPts val="1425"/>
              </a:spcBef>
            </a:pPr>
            <a:r>
              <a:rPr sz="4400" spc="635">
                <a:solidFill>
                  <a:srgbClr val="4D64B0"/>
                </a:solidFill>
                <a:latin typeface="Trebuchet MS"/>
                <a:cs typeface="Trebuchet MS"/>
              </a:rPr>
              <a:t>T</a:t>
            </a:r>
            <a:r>
              <a:rPr sz="4400" spc="310">
                <a:solidFill>
                  <a:srgbClr val="4D64B0"/>
                </a:solidFill>
                <a:latin typeface="Trebuchet MS"/>
                <a:cs typeface="Trebuchet MS"/>
              </a:rPr>
              <a:t>H</a:t>
            </a:r>
            <a:r>
              <a:rPr sz="4400" spc="590">
                <a:solidFill>
                  <a:srgbClr val="4D64B0"/>
                </a:solidFill>
                <a:latin typeface="Trebuchet MS"/>
                <a:cs typeface="Trebuchet MS"/>
              </a:rPr>
              <a:t>A</a:t>
            </a:r>
            <a:r>
              <a:rPr sz="4400" spc="635">
                <a:solidFill>
                  <a:srgbClr val="4D64B0"/>
                </a:solidFill>
                <a:latin typeface="Trebuchet MS"/>
                <a:cs typeface="Trebuchet MS"/>
              </a:rPr>
              <a:t>T</a:t>
            </a:r>
            <a:r>
              <a:rPr sz="4400" spc="2485">
                <a:solidFill>
                  <a:srgbClr val="4D64B0"/>
                </a:solidFill>
                <a:latin typeface="Trebuchet MS"/>
                <a:cs typeface="Trebuchet MS"/>
              </a:rPr>
              <a:t>'</a:t>
            </a:r>
            <a:r>
              <a:rPr sz="4400" spc="1230">
                <a:solidFill>
                  <a:srgbClr val="4D64B0"/>
                </a:solidFill>
                <a:latin typeface="Trebuchet MS"/>
                <a:cs typeface="Trebuchet MS"/>
              </a:rPr>
              <a:t>S  </a:t>
            </a:r>
            <a:r>
              <a:rPr sz="4400" spc="1010">
                <a:solidFill>
                  <a:srgbClr val="4D64B0"/>
                </a:solidFill>
                <a:latin typeface="Trebuchet MS"/>
                <a:cs typeface="Trebuchet MS"/>
              </a:rPr>
              <a:t>ME!</a:t>
            </a:r>
            <a:endParaRPr sz="44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56084" y="9608763"/>
            <a:ext cx="822960" cy="975360"/>
            <a:chOff x="5856084" y="9608763"/>
            <a:chExt cx="822960" cy="975360"/>
          </a:xfrm>
        </p:grpSpPr>
        <p:sp>
          <p:nvSpPr>
            <p:cNvPr id="24" name="object 24"/>
            <p:cNvSpPr/>
            <p:nvPr/>
          </p:nvSpPr>
          <p:spPr>
            <a:xfrm>
              <a:off x="5856084" y="9608763"/>
              <a:ext cx="365760" cy="532765"/>
            </a:xfrm>
            <a:custGeom>
              <a:avLst/>
              <a:gdLst/>
              <a:ahLst/>
              <a:cxnLst/>
              <a:rect l="l" t="t" r="r" b="b"/>
              <a:pathLst>
                <a:path w="365760" h="532765">
                  <a:moveTo>
                    <a:pt x="46799" y="402984"/>
                  </a:moveTo>
                  <a:lnTo>
                    <a:pt x="6130" y="392857"/>
                  </a:lnTo>
                  <a:lnTo>
                    <a:pt x="0" y="372132"/>
                  </a:lnTo>
                  <a:lnTo>
                    <a:pt x="392" y="365278"/>
                  </a:lnTo>
                  <a:lnTo>
                    <a:pt x="1948" y="359365"/>
                  </a:lnTo>
                  <a:lnTo>
                    <a:pt x="3692" y="352043"/>
                  </a:lnTo>
                  <a:lnTo>
                    <a:pt x="6725" y="346963"/>
                  </a:lnTo>
                  <a:lnTo>
                    <a:pt x="17554" y="328438"/>
                  </a:lnTo>
                  <a:lnTo>
                    <a:pt x="39606" y="291250"/>
                  </a:lnTo>
                  <a:lnTo>
                    <a:pt x="49746" y="271620"/>
                  </a:lnTo>
                  <a:lnTo>
                    <a:pt x="56170" y="259992"/>
                  </a:lnTo>
                  <a:lnTo>
                    <a:pt x="70662" y="238857"/>
                  </a:lnTo>
                  <a:lnTo>
                    <a:pt x="77008" y="227256"/>
                  </a:lnTo>
                  <a:lnTo>
                    <a:pt x="80310" y="220739"/>
                  </a:lnTo>
                  <a:lnTo>
                    <a:pt x="82642" y="214558"/>
                  </a:lnTo>
                  <a:lnTo>
                    <a:pt x="83142" y="207667"/>
                  </a:lnTo>
                  <a:lnTo>
                    <a:pt x="80950" y="199018"/>
                  </a:lnTo>
                  <a:lnTo>
                    <a:pt x="78744" y="191718"/>
                  </a:lnTo>
                  <a:lnTo>
                    <a:pt x="77146" y="182864"/>
                  </a:lnTo>
                  <a:lnTo>
                    <a:pt x="76309" y="173747"/>
                  </a:lnTo>
                  <a:lnTo>
                    <a:pt x="76385" y="165658"/>
                  </a:lnTo>
                  <a:lnTo>
                    <a:pt x="75178" y="147263"/>
                  </a:lnTo>
                  <a:lnTo>
                    <a:pt x="73513" y="130370"/>
                  </a:lnTo>
                  <a:lnTo>
                    <a:pt x="72444" y="111927"/>
                  </a:lnTo>
                  <a:lnTo>
                    <a:pt x="75096" y="94885"/>
                  </a:lnTo>
                  <a:lnTo>
                    <a:pt x="76019" y="90534"/>
                  </a:lnTo>
                  <a:lnTo>
                    <a:pt x="74499" y="85685"/>
                  </a:lnTo>
                  <a:lnTo>
                    <a:pt x="74304" y="81721"/>
                  </a:lnTo>
                  <a:lnTo>
                    <a:pt x="73838" y="75163"/>
                  </a:lnTo>
                  <a:lnTo>
                    <a:pt x="74211" y="68315"/>
                  </a:lnTo>
                  <a:lnTo>
                    <a:pt x="72835" y="62072"/>
                  </a:lnTo>
                  <a:lnTo>
                    <a:pt x="72543" y="52767"/>
                  </a:lnTo>
                  <a:lnTo>
                    <a:pt x="75947" y="46215"/>
                  </a:lnTo>
                  <a:lnTo>
                    <a:pt x="82097" y="41401"/>
                  </a:lnTo>
                  <a:lnTo>
                    <a:pt x="90039" y="37312"/>
                  </a:lnTo>
                  <a:lnTo>
                    <a:pt x="98600" y="34352"/>
                  </a:lnTo>
                  <a:lnTo>
                    <a:pt x="106424" y="34334"/>
                  </a:lnTo>
                  <a:lnTo>
                    <a:pt x="113805" y="37157"/>
                  </a:lnTo>
                  <a:lnTo>
                    <a:pt x="144027" y="69709"/>
                  </a:lnTo>
                  <a:lnTo>
                    <a:pt x="153625" y="86547"/>
                  </a:lnTo>
                  <a:lnTo>
                    <a:pt x="157494" y="91928"/>
                  </a:lnTo>
                  <a:lnTo>
                    <a:pt x="162172" y="98373"/>
                  </a:lnTo>
                  <a:lnTo>
                    <a:pt x="166658" y="103541"/>
                  </a:lnTo>
                  <a:lnTo>
                    <a:pt x="172851" y="110806"/>
                  </a:lnTo>
                  <a:lnTo>
                    <a:pt x="181235" y="110595"/>
                  </a:lnTo>
                  <a:lnTo>
                    <a:pt x="281189" y="76036"/>
                  </a:lnTo>
                  <a:lnTo>
                    <a:pt x="271185" y="83527"/>
                  </a:lnTo>
                  <a:lnTo>
                    <a:pt x="258552" y="94613"/>
                  </a:lnTo>
                  <a:lnTo>
                    <a:pt x="247477" y="107849"/>
                  </a:lnTo>
                  <a:lnTo>
                    <a:pt x="243396" y="113291"/>
                  </a:lnTo>
                  <a:lnTo>
                    <a:pt x="238683" y="117608"/>
                  </a:lnTo>
                  <a:lnTo>
                    <a:pt x="233927" y="123284"/>
                  </a:lnTo>
                  <a:lnTo>
                    <a:pt x="227639" y="126802"/>
                  </a:lnTo>
                  <a:lnTo>
                    <a:pt x="223147" y="131042"/>
                  </a:lnTo>
                  <a:lnTo>
                    <a:pt x="218885" y="135203"/>
                  </a:lnTo>
                  <a:lnTo>
                    <a:pt x="215623" y="141706"/>
                  </a:lnTo>
                  <a:lnTo>
                    <a:pt x="212058" y="146970"/>
                  </a:lnTo>
                  <a:lnTo>
                    <a:pt x="210934" y="148702"/>
                  </a:lnTo>
                  <a:lnTo>
                    <a:pt x="211969" y="152376"/>
                  </a:lnTo>
                  <a:lnTo>
                    <a:pt x="213219" y="154631"/>
                  </a:lnTo>
                  <a:lnTo>
                    <a:pt x="220098" y="165690"/>
                  </a:lnTo>
                  <a:lnTo>
                    <a:pt x="226829" y="174113"/>
                  </a:lnTo>
                  <a:lnTo>
                    <a:pt x="162001" y="196527"/>
                  </a:lnTo>
                  <a:lnTo>
                    <a:pt x="154176" y="207295"/>
                  </a:lnTo>
                  <a:lnTo>
                    <a:pt x="147570" y="217641"/>
                  </a:lnTo>
                  <a:lnTo>
                    <a:pt x="144627" y="229409"/>
                  </a:lnTo>
                  <a:lnTo>
                    <a:pt x="147376" y="243240"/>
                  </a:lnTo>
                  <a:lnTo>
                    <a:pt x="152260" y="257677"/>
                  </a:lnTo>
                  <a:lnTo>
                    <a:pt x="155049" y="271494"/>
                  </a:lnTo>
                  <a:lnTo>
                    <a:pt x="156465" y="284442"/>
                  </a:lnTo>
                  <a:lnTo>
                    <a:pt x="85805" y="308872"/>
                  </a:lnTo>
                  <a:lnTo>
                    <a:pt x="83212" y="311112"/>
                  </a:lnTo>
                  <a:lnTo>
                    <a:pt x="81953" y="311547"/>
                  </a:lnTo>
                  <a:lnTo>
                    <a:pt x="78091" y="318258"/>
                  </a:lnTo>
                  <a:lnTo>
                    <a:pt x="74308" y="324941"/>
                  </a:lnTo>
                  <a:lnTo>
                    <a:pt x="70189" y="330396"/>
                  </a:lnTo>
                  <a:lnTo>
                    <a:pt x="66564" y="337025"/>
                  </a:lnTo>
                  <a:lnTo>
                    <a:pt x="64596" y="340393"/>
                  </a:lnTo>
                  <a:lnTo>
                    <a:pt x="67519" y="343413"/>
                  </a:lnTo>
                  <a:lnTo>
                    <a:pt x="72201" y="343138"/>
                  </a:lnTo>
                  <a:lnTo>
                    <a:pt x="76603" y="342960"/>
                  </a:lnTo>
                  <a:lnTo>
                    <a:pt x="80590" y="341581"/>
                  </a:lnTo>
                  <a:lnTo>
                    <a:pt x="86951" y="340726"/>
                  </a:lnTo>
                  <a:lnTo>
                    <a:pt x="159978" y="315477"/>
                  </a:lnTo>
                  <a:lnTo>
                    <a:pt x="161563" y="321648"/>
                  </a:lnTo>
                  <a:lnTo>
                    <a:pt x="165187" y="324427"/>
                  </a:lnTo>
                  <a:lnTo>
                    <a:pt x="180277" y="324585"/>
                  </a:lnTo>
                  <a:lnTo>
                    <a:pt x="185868" y="323995"/>
                  </a:lnTo>
                  <a:lnTo>
                    <a:pt x="321435" y="277124"/>
                  </a:lnTo>
                  <a:lnTo>
                    <a:pt x="322393" y="278137"/>
                  </a:lnTo>
                  <a:lnTo>
                    <a:pt x="254554" y="301592"/>
                  </a:lnTo>
                  <a:lnTo>
                    <a:pt x="247479" y="306725"/>
                  </a:lnTo>
                  <a:lnTo>
                    <a:pt x="244737" y="311704"/>
                  </a:lnTo>
                  <a:lnTo>
                    <a:pt x="243240" y="320285"/>
                  </a:lnTo>
                  <a:lnTo>
                    <a:pt x="256787" y="322320"/>
                  </a:lnTo>
                  <a:lnTo>
                    <a:pt x="260624" y="323680"/>
                  </a:lnTo>
                  <a:lnTo>
                    <a:pt x="79176" y="386415"/>
                  </a:lnTo>
                  <a:lnTo>
                    <a:pt x="58107" y="397730"/>
                  </a:lnTo>
                  <a:lnTo>
                    <a:pt x="46799" y="402984"/>
                  </a:lnTo>
                  <a:close/>
                </a:path>
                <a:path w="365760" h="532765">
                  <a:moveTo>
                    <a:pt x="281189" y="76036"/>
                  </a:moveTo>
                  <a:lnTo>
                    <a:pt x="181235" y="110595"/>
                  </a:lnTo>
                  <a:lnTo>
                    <a:pt x="187685" y="104334"/>
                  </a:lnTo>
                  <a:lnTo>
                    <a:pt x="209058" y="80819"/>
                  </a:lnTo>
                  <a:lnTo>
                    <a:pt x="232146" y="56711"/>
                  </a:lnTo>
                  <a:lnTo>
                    <a:pt x="232785" y="53803"/>
                  </a:lnTo>
                  <a:lnTo>
                    <a:pt x="234673" y="53150"/>
                  </a:lnTo>
                  <a:lnTo>
                    <a:pt x="250285" y="42377"/>
                  </a:lnTo>
                  <a:lnTo>
                    <a:pt x="279787" y="18739"/>
                  </a:lnTo>
                  <a:lnTo>
                    <a:pt x="296169" y="9044"/>
                  </a:lnTo>
                  <a:lnTo>
                    <a:pt x="322330" y="0"/>
                  </a:lnTo>
                  <a:lnTo>
                    <a:pt x="330770" y="1113"/>
                  </a:lnTo>
                  <a:lnTo>
                    <a:pt x="339456" y="4828"/>
                  </a:lnTo>
                  <a:lnTo>
                    <a:pt x="347748" y="12712"/>
                  </a:lnTo>
                  <a:lnTo>
                    <a:pt x="352929" y="20327"/>
                  </a:lnTo>
                  <a:lnTo>
                    <a:pt x="355839" y="27383"/>
                  </a:lnTo>
                  <a:lnTo>
                    <a:pt x="357279" y="34948"/>
                  </a:lnTo>
                  <a:lnTo>
                    <a:pt x="355087" y="42424"/>
                  </a:lnTo>
                  <a:lnTo>
                    <a:pt x="354626" y="43928"/>
                  </a:lnTo>
                  <a:lnTo>
                    <a:pt x="297864" y="63553"/>
                  </a:lnTo>
                  <a:lnTo>
                    <a:pt x="281189" y="76036"/>
                  </a:lnTo>
                  <a:close/>
                </a:path>
                <a:path w="365760" h="532765">
                  <a:moveTo>
                    <a:pt x="304383" y="175519"/>
                  </a:moveTo>
                  <a:lnTo>
                    <a:pt x="253746" y="193026"/>
                  </a:lnTo>
                  <a:lnTo>
                    <a:pt x="258521" y="186000"/>
                  </a:lnTo>
                  <a:lnTo>
                    <a:pt x="261049" y="182438"/>
                  </a:lnTo>
                  <a:lnTo>
                    <a:pt x="271431" y="158692"/>
                  </a:lnTo>
                  <a:lnTo>
                    <a:pt x="288907" y="120400"/>
                  </a:lnTo>
                  <a:lnTo>
                    <a:pt x="302576" y="84768"/>
                  </a:lnTo>
                  <a:lnTo>
                    <a:pt x="306305" y="67353"/>
                  </a:lnTo>
                  <a:lnTo>
                    <a:pt x="306729" y="65863"/>
                  </a:lnTo>
                  <a:lnTo>
                    <a:pt x="304570" y="63922"/>
                  </a:lnTo>
                  <a:lnTo>
                    <a:pt x="303460" y="61618"/>
                  </a:lnTo>
                  <a:lnTo>
                    <a:pt x="354626" y="43928"/>
                  </a:lnTo>
                  <a:lnTo>
                    <a:pt x="349093" y="61966"/>
                  </a:lnTo>
                  <a:lnTo>
                    <a:pt x="343742" y="82628"/>
                  </a:lnTo>
                  <a:lnTo>
                    <a:pt x="337308" y="102322"/>
                  </a:lnTo>
                  <a:lnTo>
                    <a:pt x="329306" y="122557"/>
                  </a:lnTo>
                  <a:lnTo>
                    <a:pt x="320955" y="140226"/>
                  </a:lnTo>
                  <a:lnTo>
                    <a:pt x="312800" y="157827"/>
                  </a:lnTo>
                  <a:lnTo>
                    <a:pt x="304383" y="175519"/>
                  </a:lnTo>
                  <a:close/>
                </a:path>
                <a:path w="365760" h="532765">
                  <a:moveTo>
                    <a:pt x="321435" y="277124"/>
                  </a:moveTo>
                  <a:lnTo>
                    <a:pt x="185868" y="323995"/>
                  </a:lnTo>
                  <a:lnTo>
                    <a:pt x="188676" y="320337"/>
                  </a:lnTo>
                  <a:lnTo>
                    <a:pt x="193367" y="317371"/>
                  </a:lnTo>
                  <a:lnTo>
                    <a:pt x="196039" y="312416"/>
                  </a:lnTo>
                  <a:lnTo>
                    <a:pt x="200564" y="305477"/>
                  </a:lnTo>
                  <a:lnTo>
                    <a:pt x="208496" y="289297"/>
                  </a:lnTo>
                  <a:lnTo>
                    <a:pt x="212982" y="282371"/>
                  </a:lnTo>
                  <a:lnTo>
                    <a:pt x="217568" y="271379"/>
                  </a:lnTo>
                  <a:lnTo>
                    <a:pt x="218988" y="262825"/>
                  </a:lnTo>
                  <a:lnTo>
                    <a:pt x="216584" y="254250"/>
                  </a:lnTo>
                  <a:lnTo>
                    <a:pt x="210110" y="244394"/>
                  </a:lnTo>
                  <a:lnTo>
                    <a:pt x="200556" y="232916"/>
                  </a:lnTo>
                  <a:lnTo>
                    <a:pt x="190917" y="221467"/>
                  </a:lnTo>
                  <a:lnTo>
                    <a:pt x="171565" y="198595"/>
                  </a:lnTo>
                  <a:lnTo>
                    <a:pt x="170941" y="197467"/>
                  </a:lnTo>
                  <a:lnTo>
                    <a:pt x="170386" y="196315"/>
                  </a:lnTo>
                  <a:lnTo>
                    <a:pt x="169896" y="196485"/>
                  </a:lnTo>
                  <a:lnTo>
                    <a:pt x="167103" y="196107"/>
                  </a:lnTo>
                  <a:lnTo>
                    <a:pt x="163400" y="196043"/>
                  </a:lnTo>
                  <a:lnTo>
                    <a:pt x="226829" y="174113"/>
                  </a:lnTo>
                  <a:lnTo>
                    <a:pt x="227670" y="175166"/>
                  </a:lnTo>
                  <a:lnTo>
                    <a:pt x="236593" y="184175"/>
                  </a:lnTo>
                  <a:lnTo>
                    <a:pt x="246695" y="191432"/>
                  </a:lnTo>
                  <a:lnTo>
                    <a:pt x="250808" y="194042"/>
                  </a:lnTo>
                  <a:lnTo>
                    <a:pt x="304383" y="175519"/>
                  </a:lnTo>
                  <a:lnTo>
                    <a:pt x="294829" y="192260"/>
                  </a:lnTo>
                  <a:lnTo>
                    <a:pt x="290879" y="200344"/>
                  </a:lnTo>
                  <a:lnTo>
                    <a:pt x="288027" y="209393"/>
                  </a:lnTo>
                  <a:lnTo>
                    <a:pt x="285594" y="218296"/>
                  </a:lnTo>
                  <a:lnTo>
                    <a:pt x="282190" y="230223"/>
                  </a:lnTo>
                  <a:lnTo>
                    <a:pt x="283915" y="236346"/>
                  </a:lnTo>
                  <a:lnTo>
                    <a:pt x="285930" y="239680"/>
                  </a:lnTo>
                  <a:lnTo>
                    <a:pt x="289474" y="245174"/>
                  </a:lnTo>
                  <a:lnTo>
                    <a:pt x="293642" y="251795"/>
                  </a:lnTo>
                  <a:lnTo>
                    <a:pt x="299425" y="256515"/>
                  </a:lnTo>
                  <a:lnTo>
                    <a:pt x="313772" y="269023"/>
                  </a:lnTo>
                  <a:lnTo>
                    <a:pt x="321435" y="277124"/>
                  </a:lnTo>
                  <a:close/>
                </a:path>
                <a:path w="365760" h="532765">
                  <a:moveTo>
                    <a:pt x="159978" y="315477"/>
                  </a:moveTo>
                  <a:lnTo>
                    <a:pt x="92127" y="338936"/>
                  </a:lnTo>
                  <a:lnTo>
                    <a:pt x="93601" y="337083"/>
                  </a:lnTo>
                  <a:lnTo>
                    <a:pt x="92879" y="323895"/>
                  </a:lnTo>
                  <a:lnTo>
                    <a:pt x="92268" y="318731"/>
                  </a:lnTo>
                  <a:lnTo>
                    <a:pt x="90962" y="312464"/>
                  </a:lnTo>
                  <a:lnTo>
                    <a:pt x="89223" y="310378"/>
                  </a:lnTo>
                  <a:lnTo>
                    <a:pt x="85805" y="308872"/>
                  </a:lnTo>
                  <a:lnTo>
                    <a:pt x="156465" y="284442"/>
                  </a:lnTo>
                  <a:lnTo>
                    <a:pt x="156606" y="285737"/>
                  </a:lnTo>
                  <a:lnTo>
                    <a:pt x="157377" y="300252"/>
                  </a:lnTo>
                  <a:lnTo>
                    <a:pt x="157847" y="305464"/>
                  </a:lnTo>
                  <a:lnTo>
                    <a:pt x="158393" y="309307"/>
                  </a:lnTo>
                  <a:lnTo>
                    <a:pt x="159978" y="315477"/>
                  </a:lnTo>
                  <a:close/>
                </a:path>
                <a:path w="365760" h="532765">
                  <a:moveTo>
                    <a:pt x="162363" y="532343"/>
                  </a:moveTo>
                  <a:lnTo>
                    <a:pt x="153848" y="529911"/>
                  </a:lnTo>
                  <a:lnTo>
                    <a:pt x="147143" y="529542"/>
                  </a:lnTo>
                  <a:lnTo>
                    <a:pt x="142955" y="528303"/>
                  </a:lnTo>
                  <a:lnTo>
                    <a:pt x="138418" y="527184"/>
                  </a:lnTo>
                  <a:lnTo>
                    <a:pt x="135844" y="524043"/>
                  </a:lnTo>
                  <a:lnTo>
                    <a:pt x="129931" y="516680"/>
                  </a:lnTo>
                  <a:lnTo>
                    <a:pt x="125487" y="508811"/>
                  </a:lnTo>
                  <a:lnTo>
                    <a:pt x="123193" y="505572"/>
                  </a:lnTo>
                  <a:lnTo>
                    <a:pt x="119338" y="488092"/>
                  </a:lnTo>
                  <a:lnTo>
                    <a:pt x="116557" y="472929"/>
                  </a:lnTo>
                  <a:lnTo>
                    <a:pt x="114081" y="456316"/>
                  </a:lnTo>
                  <a:lnTo>
                    <a:pt x="113635" y="441689"/>
                  </a:lnTo>
                  <a:lnTo>
                    <a:pt x="112717" y="427225"/>
                  </a:lnTo>
                  <a:lnTo>
                    <a:pt x="110749" y="413124"/>
                  </a:lnTo>
                  <a:lnTo>
                    <a:pt x="108282" y="399195"/>
                  </a:lnTo>
                  <a:lnTo>
                    <a:pt x="105868" y="385248"/>
                  </a:lnTo>
                  <a:lnTo>
                    <a:pt x="105323" y="381406"/>
                  </a:lnTo>
                  <a:lnTo>
                    <a:pt x="101835" y="379924"/>
                  </a:lnTo>
                  <a:lnTo>
                    <a:pt x="91832" y="383383"/>
                  </a:lnTo>
                  <a:lnTo>
                    <a:pt x="85262" y="384310"/>
                  </a:lnTo>
                  <a:lnTo>
                    <a:pt x="265661" y="321939"/>
                  </a:lnTo>
                  <a:lnTo>
                    <a:pt x="266999" y="318789"/>
                  </a:lnTo>
                  <a:lnTo>
                    <a:pt x="268753" y="316839"/>
                  </a:lnTo>
                  <a:lnTo>
                    <a:pt x="265974" y="312425"/>
                  </a:lnTo>
                  <a:lnTo>
                    <a:pt x="264519" y="308896"/>
                  </a:lnTo>
                  <a:lnTo>
                    <a:pt x="259156" y="304032"/>
                  </a:lnTo>
                  <a:lnTo>
                    <a:pt x="254554" y="301592"/>
                  </a:lnTo>
                  <a:lnTo>
                    <a:pt x="322393" y="278137"/>
                  </a:lnTo>
                  <a:lnTo>
                    <a:pt x="326224" y="282187"/>
                  </a:lnTo>
                  <a:lnTo>
                    <a:pt x="338186" y="296864"/>
                  </a:lnTo>
                  <a:lnTo>
                    <a:pt x="342489" y="302095"/>
                  </a:lnTo>
                  <a:lnTo>
                    <a:pt x="170646" y="361508"/>
                  </a:lnTo>
                  <a:lnTo>
                    <a:pt x="166290" y="368389"/>
                  </a:lnTo>
                  <a:lnTo>
                    <a:pt x="167895" y="369179"/>
                  </a:lnTo>
                  <a:lnTo>
                    <a:pt x="170543" y="370950"/>
                  </a:lnTo>
                  <a:lnTo>
                    <a:pt x="348512" y="309419"/>
                  </a:lnTo>
                  <a:lnTo>
                    <a:pt x="350233" y="311512"/>
                  </a:lnTo>
                  <a:lnTo>
                    <a:pt x="351664" y="313704"/>
                  </a:lnTo>
                  <a:lnTo>
                    <a:pt x="233461" y="354572"/>
                  </a:lnTo>
                  <a:lnTo>
                    <a:pt x="227375" y="359364"/>
                  </a:lnTo>
                  <a:lnTo>
                    <a:pt x="223592" y="364703"/>
                  </a:lnTo>
                  <a:lnTo>
                    <a:pt x="218552" y="374508"/>
                  </a:lnTo>
                  <a:lnTo>
                    <a:pt x="213131" y="384445"/>
                  </a:lnTo>
                  <a:lnTo>
                    <a:pt x="208261" y="394191"/>
                  </a:lnTo>
                  <a:lnTo>
                    <a:pt x="205703" y="405826"/>
                  </a:lnTo>
                  <a:lnTo>
                    <a:pt x="204700" y="412891"/>
                  </a:lnTo>
                  <a:lnTo>
                    <a:pt x="200829" y="420949"/>
                  </a:lnTo>
                  <a:lnTo>
                    <a:pt x="186467" y="464883"/>
                  </a:lnTo>
                  <a:lnTo>
                    <a:pt x="182584" y="503851"/>
                  </a:lnTo>
                  <a:lnTo>
                    <a:pt x="180750" y="511204"/>
                  </a:lnTo>
                  <a:lnTo>
                    <a:pt x="176828" y="516591"/>
                  </a:lnTo>
                  <a:lnTo>
                    <a:pt x="171940" y="520969"/>
                  </a:lnTo>
                  <a:lnTo>
                    <a:pt x="167624" y="526493"/>
                  </a:lnTo>
                  <a:lnTo>
                    <a:pt x="162363" y="532343"/>
                  </a:lnTo>
                  <a:close/>
                </a:path>
                <a:path w="365760" h="532765">
                  <a:moveTo>
                    <a:pt x="348512" y="309419"/>
                  </a:moveTo>
                  <a:lnTo>
                    <a:pt x="171103" y="370757"/>
                  </a:lnTo>
                  <a:lnTo>
                    <a:pt x="172786" y="368831"/>
                  </a:lnTo>
                  <a:lnTo>
                    <a:pt x="173705" y="365826"/>
                  </a:lnTo>
                  <a:lnTo>
                    <a:pt x="175179" y="363973"/>
                  </a:lnTo>
                  <a:lnTo>
                    <a:pt x="173854" y="363087"/>
                  </a:lnTo>
                  <a:lnTo>
                    <a:pt x="173015" y="363377"/>
                  </a:lnTo>
                  <a:lnTo>
                    <a:pt x="170646" y="361508"/>
                  </a:lnTo>
                  <a:lnTo>
                    <a:pt x="342489" y="302095"/>
                  </a:lnTo>
                  <a:lnTo>
                    <a:pt x="348512" y="309419"/>
                  </a:lnTo>
                  <a:close/>
                </a:path>
                <a:path w="365760" h="532765">
                  <a:moveTo>
                    <a:pt x="351206" y="372988"/>
                  </a:moveTo>
                  <a:lnTo>
                    <a:pt x="345405" y="373650"/>
                  </a:lnTo>
                  <a:lnTo>
                    <a:pt x="337025" y="372516"/>
                  </a:lnTo>
                  <a:lnTo>
                    <a:pt x="326504" y="372122"/>
                  </a:lnTo>
                  <a:lnTo>
                    <a:pt x="315475" y="369217"/>
                  </a:lnTo>
                  <a:lnTo>
                    <a:pt x="305319" y="367353"/>
                  </a:lnTo>
                  <a:lnTo>
                    <a:pt x="283294" y="360187"/>
                  </a:lnTo>
                  <a:lnTo>
                    <a:pt x="258842" y="355203"/>
                  </a:lnTo>
                  <a:lnTo>
                    <a:pt x="246970" y="352589"/>
                  </a:lnTo>
                  <a:lnTo>
                    <a:pt x="240561" y="352117"/>
                  </a:lnTo>
                  <a:lnTo>
                    <a:pt x="351664" y="313704"/>
                  </a:lnTo>
                  <a:lnTo>
                    <a:pt x="355957" y="320283"/>
                  </a:lnTo>
                  <a:lnTo>
                    <a:pt x="359732" y="329728"/>
                  </a:lnTo>
                  <a:lnTo>
                    <a:pt x="361873" y="338394"/>
                  </a:lnTo>
                  <a:lnTo>
                    <a:pt x="363937" y="348430"/>
                  </a:lnTo>
                  <a:lnTo>
                    <a:pt x="365448" y="355970"/>
                  </a:lnTo>
                  <a:lnTo>
                    <a:pt x="361862" y="362585"/>
                  </a:lnTo>
                  <a:lnTo>
                    <a:pt x="351206" y="372988"/>
                  </a:lnTo>
                  <a:close/>
                </a:path>
              </a:pathLst>
            </a:custGeom>
            <a:solidFill>
              <a:srgbClr val="FFC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13325" y="9866235"/>
              <a:ext cx="665656" cy="71727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668871"/>
            <a:ext cx="12599035" cy="1435735"/>
          </a:xfrm>
          <a:custGeom>
            <a:avLst/>
            <a:gdLst/>
            <a:ahLst/>
            <a:cxnLst/>
            <a:rect l="l" t="t" r="r" b="b"/>
            <a:pathLst>
              <a:path w="12599035" h="1435734">
                <a:moveTo>
                  <a:pt x="12598569" y="1435228"/>
                </a:moveTo>
                <a:lnTo>
                  <a:pt x="0" y="1435228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435228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5331180"/>
            <a:ext cx="12569190" cy="11074400"/>
            <a:chOff x="0" y="5331180"/>
            <a:chExt cx="12569190" cy="11074400"/>
          </a:xfrm>
        </p:grpSpPr>
        <p:sp>
          <p:nvSpPr>
            <p:cNvPr id="4" name="object 4"/>
            <p:cNvSpPr/>
            <p:nvPr/>
          </p:nvSpPr>
          <p:spPr>
            <a:xfrm>
              <a:off x="5117698" y="5331222"/>
              <a:ext cx="7451725" cy="5607685"/>
            </a:xfrm>
            <a:custGeom>
              <a:avLst/>
              <a:gdLst/>
              <a:ahLst/>
              <a:cxnLst/>
              <a:rect l="l" t="t" r="r" b="b"/>
              <a:pathLst>
                <a:path w="7451725" h="5607684">
                  <a:moveTo>
                    <a:pt x="7225670" y="5607061"/>
                  </a:moveTo>
                  <a:lnTo>
                    <a:pt x="225619" y="5607061"/>
                  </a:lnTo>
                  <a:lnTo>
                    <a:pt x="180171" y="5602476"/>
                  </a:lnTo>
                  <a:lnTo>
                    <a:pt x="137830" y="5589326"/>
                  </a:lnTo>
                  <a:lnTo>
                    <a:pt x="99507" y="5568519"/>
                  </a:lnTo>
                  <a:lnTo>
                    <a:pt x="66111" y="5540963"/>
                  </a:lnTo>
                  <a:lnTo>
                    <a:pt x="38552" y="5507568"/>
                  </a:lnTo>
                  <a:lnTo>
                    <a:pt x="17741" y="5469240"/>
                  </a:lnTo>
                  <a:lnTo>
                    <a:pt x="4586" y="5426888"/>
                  </a:lnTo>
                  <a:lnTo>
                    <a:pt x="0" y="5381421"/>
                  </a:lnTo>
                  <a:lnTo>
                    <a:pt x="0" y="225660"/>
                  </a:lnTo>
                  <a:lnTo>
                    <a:pt x="4587" y="180175"/>
                  </a:lnTo>
                  <a:lnTo>
                    <a:pt x="17742" y="137812"/>
                  </a:lnTo>
                  <a:lnTo>
                    <a:pt x="38555" y="99480"/>
                  </a:lnTo>
                  <a:lnTo>
                    <a:pt x="66118" y="66085"/>
                  </a:lnTo>
                  <a:lnTo>
                    <a:pt x="99522" y="38532"/>
                  </a:lnTo>
                  <a:lnTo>
                    <a:pt x="137856" y="17730"/>
                  </a:lnTo>
                  <a:lnTo>
                    <a:pt x="180213" y="4583"/>
                  </a:lnTo>
                  <a:lnTo>
                    <a:pt x="225681" y="0"/>
                  </a:lnTo>
                  <a:lnTo>
                    <a:pt x="7225732" y="0"/>
                  </a:lnTo>
                  <a:lnTo>
                    <a:pt x="7271199" y="4583"/>
                  </a:lnTo>
                  <a:lnTo>
                    <a:pt x="7313550" y="17729"/>
                  </a:lnTo>
                  <a:lnTo>
                    <a:pt x="7351878" y="38529"/>
                  </a:lnTo>
                  <a:lnTo>
                    <a:pt x="7385274" y="66077"/>
                  </a:lnTo>
                  <a:lnTo>
                    <a:pt x="7412830" y="99465"/>
                  </a:lnTo>
                  <a:lnTo>
                    <a:pt x="7433637" y="137786"/>
                  </a:lnTo>
                  <a:lnTo>
                    <a:pt x="7446787" y="180133"/>
                  </a:lnTo>
                  <a:lnTo>
                    <a:pt x="7451372" y="225598"/>
                  </a:lnTo>
                  <a:lnTo>
                    <a:pt x="7451310" y="5381421"/>
                  </a:lnTo>
                  <a:lnTo>
                    <a:pt x="7446724" y="5426888"/>
                  </a:lnTo>
                  <a:lnTo>
                    <a:pt x="7433574" y="5469240"/>
                  </a:lnTo>
                  <a:lnTo>
                    <a:pt x="7412767" y="5507568"/>
                  </a:lnTo>
                  <a:lnTo>
                    <a:pt x="7385211" y="5540963"/>
                  </a:lnTo>
                  <a:lnTo>
                    <a:pt x="7351816" y="5568519"/>
                  </a:lnTo>
                  <a:lnTo>
                    <a:pt x="7313488" y="5589326"/>
                  </a:lnTo>
                  <a:lnTo>
                    <a:pt x="7271136" y="5602476"/>
                  </a:lnTo>
                  <a:lnTo>
                    <a:pt x="7225670" y="5607061"/>
                  </a:lnTo>
                  <a:close/>
                </a:path>
              </a:pathLst>
            </a:custGeom>
            <a:solidFill>
              <a:srgbClr val="C29D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9639" y="5621895"/>
              <a:ext cx="7007859" cy="5026025"/>
            </a:xfrm>
            <a:custGeom>
              <a:avLst/>
              <a:gdLst/>
              <a:ahLst/>
              <a:cxnLst/>
              <a:rect l="l" t="t" r="r" b="b"/>
              <a:pathLst>
                <a:path w="7007859" h="5026025">
                  <a:moveTo>
                    <a:pt x="7007555" y="0"/>
                  </a:moveTo>
                  <a:lnTo>
                    <a:pt x="0" y="0"/>
                  </a:lnTo>
                  <a:lnTo>
                    <a:pt x="0" y="4849076"/>
                  </a:lnTo>
                  <a:lnTo>
                    <a:pt x="0" y="5025745"/>
                  </a:lnTo>
                  <a:lnTo>
                    <a:pt x="7007555" y="5025745"/>
                  </a:lnTo>
                  <a:lnTo>
                    <a:pt x="7007555" y="4849076"/>
                  </a:lnTo>
                  <a:lnTo>
                    <a:pt x="7007555" y="0"/>
                  </a:lnTo>
                  <a:close/>
                </a:path>
              </a:pathLst>
            </a:custGeom>
            <a:solidFill>
              <a:srgbClr val="6E58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56428" y="5705779"/>
              <a:ext cx="6774180" cy="4858385"/>
            </a:xfrm>
            <a:custGeom>
              <a:avLst/>
              <a:gdLst/>
              <a:ahLst/>
              <a:cxnLst/>
              <a:rect l="l" t="t" r="r" b="b"/>
              <a:pathLst>
                <a:path w="6774180" h="4858384">
                  <a:moveTo>
                    <a:pt x="6773786" y="0"/>
                  </a:moveTo>
                  <a:lnTo>
                    <a:pt x="0" y="0"/>
                  </a:lnTo>
                  <a:lnTo>
                    <a:pt x="0" y="4765192"/>
                  </a:lnTo>
                  <a:lnTo>
                    <a:pt x="0" y="4858105"/>
                  </a:lnTo>
                  <a:lnTo>
                    <a:pt x="6773786" y="4858105"/>
                  </a:lnTo>
                  <a:lnTo>
                    <a:pt x="6773786" y="4765192"/>
                  </a:lnTo>
                  <a:lnTo>
                    <a:pt x="6773786" y="0"/>
                  </a:lnTo>
                  <a:close/>
                </a:path>
              </a:pathLst>
            </a:custGeom>
            <a:solidFill>
              <a:srgbClr val="185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1749" y="5781210"/>
              <a:ext cx="6563359" cy="4707255"/>
            </a:xfrm>
            <a:custGeom>
              <a:avLst/>
              <a:gdLst/>
              <a:ahLst/>
              <a:cxnLst/>
              <a:rect l="l" t="t" r="r" b="b"/>
              <a:pathLst>
                <a:path w="6563359" h="4707255">
                  <a:moveTo>
                    <a:pt x="6563355" y="4707043"/>
                  </a:moveTo>
                  <a:lnTo>
                    <a:pt x="0" y="4707043"/>
                  </a:lnTo>
                  <a:lnTo>
                    <a:pt x="0" y="0"/>
                  </a:lnTo>
                  <a:lnTo>
                    <a:pt x="6563355" y="62"/>
                  </a:lnTo>
                  <a:lnTo>
                    <a:pt x="6563355" y="4707043"/>
                  </a:lnTo>
                  <a:close/>
                </a:path>
              </a:pathLst>
            </a:custGeom>
            <a:solidFill>
              <a:srgbClr val="206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16339" y="10470961"/>
              <a:ext cx="1690370" cy="355600"/>
            </a:xfrm>
            <a:custGeom>
              <a:avLst/>
              <a:gdLst/>
              <a:ahLst/>
              <a:cxnLst/>
              <a:rect l="l" t="t" r="r" b="b"/>
              <a:pathLst>
                <a:path w="1690370" h="355600">
                  <a:moveTo>
                    <a:pt x="1690321" y="355232"/>
                  </a:moveTo>
                  <a:lnTo>
                    <a:pt x="0" y="355232"/>
                  </a:lnTo>
                  <a:lnTo>
                    <a:pt x="0" y="0"/>
                  </a:lnTo>
                  <a:lnTo>
                    <a:pt x="1690321" y="0"/>
                  </a:lnTo>
                  <a:lnTo>
                    <a:pt x="1690321" y="355232"/>
                  </a:lnTo>
                  <a:close/>
                </a:path>
              </a:pathLst>
            </a:custGeom>
            <a:solidFill>
              <a:srgbClr val="4637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789307" y="10115729"/>
              <a:ext cx="908050" cy="212725"/>
            </a:xfrm>
            <a:custGeom>
              <a:avLst/>
              <a:gdLst/>
              <a:ahLst/>
              <a:cxnLst/>
              <a:rect l="l" t="t" r="r" b="b"/>
              <a:pathLst>
                <a:path w="908050" h="212725">
                  <a:moveTo>
                    <a:pt x="0" y="212097"/>
                  </a:moveTo>
                  <a:lnTo>
                    <a:pt x="907560" y="212097"/>
                  </a:lnTo>
                  <a:lnTo>
                    <a:pt x="907560" y="0"/>
                  </a:lnTo>
                  <a:lnTo>
                    <a:pt x="0" y="0"/>
                  </a:lnTo>
                  <a:lnTo>
                    <a:pt x="0" y="212097"/>
                  </a:lnTo>
                  <a:close/>
                </a:path>
              </a:pathLst>
            </a:custGeom>
            <a:solidFill>
              <a:srgbClr val="FFFA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29928" y="10327826"/>
              <a:ext cx="1026160" cy="143510"/>
            </a:xfrm>
            <a:custGeom>
              <a:avLst/>
              <a:gdLst/>
              <a:ahLst/>
              <a:cxnLst/>
              <a:rect l="l" t="t" r="r" b="b"/>
              <a:pathLst>
                <a:path w="1026159" h="143509">
                  <a:moveTo>
                    <a:pt x="1026110" y="143134"/>
                  </a:moveTo>
                  <a:lnTo>
                    <a:pt x="0" y="143134"/>
                  </a:lnTo>
                  <a:lnTo>
                    <a:pt x="0" y="0"/>
                  </a:lnTo>
                  <a:lnTo>
                    <a:pt x="1026110" y="0"/>
                  </a:lnTo>
                  <a:lnTo>
                    <a:pt x="1026110" y="143134"/>
                  </a:lnTo>
                  <a:close/>
                </a:path>
              </a:pathLst>
            </a:custGeom>
            <a:solidFill>
              <a:srgbClr val="281D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304691" y="996415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100631" y="502846"/>
                  </a:moveTo>
                  <a:lnTo>
                    <a:pt x="0" y="402422"/>
                  </a:lnTo>
                  <a:lnTo>
                    <a:pt x="381483" y="20938"/>
                  </a:lnTo>
                  <a:lnTo>
                    <a:pt x="405088" y="5234"/>
                  </a:lnTo>
                  <a:lnTo>
                    <a:pt x="431877" y="0"/>
                  </a:lnTo>
                  <a:lnTo>
                    <a:pt x="458627" y="5234"/>
                  </a:lnTo>
                  <a:lnTo>
                    <a:pt x="482115" y="20938"/>
                  </a:lnTo>
                  <a:lnTo>
                    <a:pt x="497702" y="44423"/>
                  </a:lnTo>
                  <a:lnTo>
                    <a:pt x="502898" y="71150"/>
                  </a:lnTo>
                  <a:lnTo>
                    <a:pt x="497702" y="97877"/>
                  </a:lnTo>
                  <a:lnTo>
                    <a:pt x="482115" y="121362"/>
                  </a:lnTo>
                  <a:lnTo>
                    <a:pt x="100631" y="5028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28839" y="10317409"/>
              <a:ext cx="610870" cy="142240"/>
            </a:xfrm>
            <a:custGeom>
              <a:avLst/>
              <a:gdLst/>
              <a:ahLst/>
              <a:cxnLst/>
              <a:rect l="l" t="t" r="r" b="b"/>
              <a:pathLst>
                <a:path w="610870" h="142240">
                  <a:moveTo>
                    <a:pt x="610457" y="142092"/>
                  </a:moveTo>
                  <a:lnTo>
                    <a:pt x="71046" y="142092"/>
                  </a:lnTo>
                  <a:lnTo>
                    <a:pt x="43332" y="136500"/>
                  </a:lnTo>
                  <a:lnTo>
                    <a:pt x="20756" y="121258"/>
                  </a:lnTo>
                  <a:lnTo>
                    <a:pt x="5563" y="98671"/>
                  </a:lnTo>
                  <a:lnTo>
                    <a:pt x="0" y="71046"/>
                  </a:lnTo>
                  <a:lnTo>
                    <a:pt x="5563" y="43332"/>
                  </a:lnTo>
                  <a:lnTo>
                    <a:pt x="20756" y="20756"/>
                  </a:lnTo>
                  <a:lnTo>
                    <a:pt x="43332" y="5563"/>
                  </a:lnTo>
                  <a:lnTo>
                    <a:pt x="71046" y="0"/>
                  </a:lnTo>
                  <a:lnTo>
                    <a:pt x="610457" y="0"/>
                  </a:lnTo>
                  <a:lnTo>
                    <a:pt x="610457" y="142092"/>
                  </a:lnTo>
                  <a:close/>
                </a:path>
              </a:pathLst>
            </a:custGeom>
            <a:solidFill>
              <a:srgbClr val="F579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17699" y="5331180"/>
              <a:ext cx="7346950" cy="5607685"/>
            </a:xfrm>
            <a:custGeom>
              <a:avLst/>
              <a:gdLst/>
              <a:ahLst/>
              <a:cxnLst/>
              <a:rect l="l" t="t" r="r" b="b"/>
              <a:pathLst>
                <a:path w="7346950" h="5607684">
                  <a:moveTo>
                    <a:pt x="2986303" y="5607103"/>
                  </a:moveTo>
                  <a:lnTo>
                    <a:pt x="225619" y="5607103"/>
                  </a:lnTo>
                  <a:lnTo>
                    <a:pt x="180171" y="5602518"/>
                  </a:lnTo>
                  <a:lnTo>
                    <a:pt x="137830" y="5589368"/>
                  </a:lnTo>
                  <a:lnTo>
                    <a:pt x="99507" y="5568561"/>
                  </a:lnTo>
                  <a:lnTo>
                    <a:pt x="66111" y="5541005"/>
                  </a:lnTo>
                  <a:lnTo>
                    <a:pt x="38552" y="5507609"/>
                  </a:lnTo>
                  <a:lnTo>
                    <a:pt x="17741" y="5469282"/>
                  </a:lnTo>
                  <a:lnTo>
                    <a:pt x="4586" y="5426930"/>
                  </a:lnTo>
                  <a:lnTo>
                    <a:pt x="0" y="5381463"/>
                  </a:lnTo>
                  <a:lnTo>
                    <a:pt x="0" y="4549324"/>
                  </a:lnTo>
                  <a:lnTo>
                    <a:pt x="43578" y="4571752"/>
                  </a:lnTo>
                  <a:lnTo>
                    <a:pt x="87574" y="4593791"/>
                  </a:lnTo>
                  <a:lnTo>
                    <a:pt x="131977" y="4615449"/>
                  </a:lnTo>
                  <a:lnTo>
                    <a:pt x="176773" y="4636737"/>
                  </a:lnTo>
                  <a:lnTo>
                    <a:pt x="221952" y="4657665"/>
                  </a:lnTo>
                  <a:lnTo>
                    <a:pt x="221952" y="5316459"/>
                  </a:lnTo>
                  <a:lnTo>
                    <a:pt x="4512447" y="5316459"/>
                  </a:lnTo>
                  <a:lnTo>
                    <a:pt x="4420443" y="5345210"/>
                  </a:lnTo>
                  <a:lnTo>
                    <a:pt x="4327442" y="5372660"/>
                  </a:lnTo>
                  <a:lnTo>
                    <a:pt x="4233469" y="5398790"/>
                  </a:lnTo>
                  <a:lnTo>
                    <a:pt x="4138547" y="5423583"/>
                  </a:lnTo>
                  <a:lnTo>
                    <a:pt x="4042698" y="5447023"/>
                  </a:lnTo>
                  <a:lnTo>
                    <a:pt x="3945947" y="5469092"/>
                  </a:lnTo>
                  <a:lnTo>
                    <a:pt x="3848318" y="5489772"/>
                  </a:lnTo>
                  <a:lnTo>
                    <a:pt x="3749833" y="5509048"/>
                  </a:lnTo>
                  <a:lnTo>
                    <a:pt x="3650516" y="5526902"/>
                  </a:lnTo>
                  <a:lnTo>
                    <a:pt x="3550391" y="5543316"/>
                  </a:lnTo>
                  <a:lnTo>
                    <a:pt x="3449481" y="5558274"/>
                  </a:lnTo>
                  <a:lnTo>
                    <a:pt x="3347809" y="5571759"/>
                  </a:lnTo>
                  <a:lnTo>
                    <a:pt x="3245400" y="5583753"/>
                  </a:lnTo>
                  <a:lnTo>
                    <a:pt x="3142277" y="5594239"/>
                  </a:lnTo>
                  <a:lnTo>
                    <a:pt x="3038462" y="5603200"/>
                  </a:lnTo>
                  <a:lnTo>
                    <a:pt x="2986303" y="5607103"/>
                  </a:lnTo>
                  <a:close/>
                </a:path>
                <a:path w="7346950" h="5607684">
                  <a:moveTo>
                    <a:pt x="7229503" y="2964843"/>
                  </a:moveTo>
                  <a:lnTo>
                    <a:pt x="7229503" y="1471410"/>
                  </a:lnTo>
                  <a:lnTo>
                    <a:pt x="7244314" y="1519621"/>
                  </a:lnTo>
                  <a:lnTo>
                    <a:pt x="7258156" y="1568077"/>
                  </a:lnTo>
                  <a:lnTo>
                    <a:pt x="7271021" y="1616773"/>
                  </a:lnTo>
                  <a:lnTo>
                    <a:pt x="7282902" y="1665705"/>
                  </a:lnTo>
                  <a:lnTo>
                    <a:pt x="7293790" y="1714868"/>
                  </a:lnTo>
                  <a:lnTo>
                    <a:pt x="7303678" y="1764257"/>
                  </a:lnTo>
                  <a:lnTo>
                    <a:pt x="7312559" y="1813866"/>
                  </a:lnTo>
                  <a:lnTo>
                    <a:pt x="7320423" y="1863692"/>
                  </a:lnTo>
                  <a:lnTo>
                    <a:pt x="7327265" y="1913730"/>
                  </a:lnTo>
                  <a:lnTo>
                    <a:pt x="7333075" y="1963974"/>
                  </a:lnTo>
                  <a:lnTo>
                    <a:pt x="7337846" y="2014420"/>
                  </a:lnTo>
                  <a:lnTo>
                    <a:pt x="7341571" y="2065063"/>
                  </a:lnTo>
                  <a:lnTo>
                    <a:pt x="7344241" y="2115899"/>
                  </a:lnTo>
                  <a:lnTo>
                    <a:pt x="7345848" y="2166921"/>
                  </a:lnTo>
                  <a:lnTo>
                    <a:pt x="7346386" y="2218127"/>
                  </a:lnTo>
                  <a:lnTo>
                    <a:pt x="7345848" y="2269335"/>
                  </a:lnTo>
                  <a:lnTo>
                    <a:pt x="7344241" y="2320365"/>
                  </a:lnTo>
                  <a:lnTo>
                    <a:pt x="7341571" y="2371210"/>
                  </a:lnTo>
                  <a:lnTo>
                    <a:pt x="7337846" y="2421866"/>
                  </a:lnTo>
                  <a:lnTo>
                    <a:pt x="7333075" y="2472326"/>
                  </a:lnTo>
                  <a:lnTo>
                    <a:pt x="7327265" y="2522584"/>
                  </a:lnTo>
                  <a:lnTo>
                    <a:pt x="7320423" y="2572634"/>
                  </a:lnTo>
                  <a:lnTo>
                    <a:pt x="7312559" y="2622470"/>
                  </a:lnTo>
                  <a:lnTo>
                    <a:pt x="7303678" y="2672087"/>
                  </a:lnTo>
                  <a:lnTo>
                    <a:pt x="7293790" y="2721478"/>
                  </a:lnTo>
                  <a:lnTo>
                    <a:pt x="7282902" y="2770638"/>
                  </a:lnTo>
                  <a:lnTo>
                    <a:pt x="7271021" y="2819560"/>
                  </a:lnTo>
                  <a:lnTo>
                    <a:pt x="7258156" y="2868239"/>
                  </a:lnTo>
                  <a:lnTo>
                    <a:pt x="7244314" y="2916669"/>
                  </a:lnTo>
                  <a:lnTo>
                    <a:pt x="7229503" y="2964843"/>
                  </a:lnTo>
                  <a:close/>
                </a:path>
                <a:path w="7346950" h="5607684">
                  <a:moveTo>
                    <a:pt x="6495079" y="290706"/>
                  </a:moveTo>
                  <a:lnTo>
                    <a:pt x="5948376" y="290706"/>
                  </a:lnTo>
                  <a:lnTo>
                    <a:pt x="5911091" y="256825"/>
                  </a:lnTo>
                  <a:lnTo>
                    <a:pt x="5873136" y="223328"/>
                  </a:lnTo>
                  <a:lnTo>
                    <a:pt x="5834518" y="190221"/>
                  </a:lnTo>
                  <a:lnTo>
                    <a:pt x="5795247" y="157506"/>
                  </a:lnTo>
                  <a:lnTo>
                    <a:pt x="5755332" y="125190"/>
                  </a:lnTo>
                  <a:lnTo>
                    <a:pt x="5714780" y="93277"/>
                  </a:lnTo>
                  <a:lnTo>
                    <a:pt x="5673601" y="61771"/>
                  </a:lnTo>
                  <a:lnTo>
                    <a:pt x="5631803" y="30677"/>
                  </a:lnTo>
                  <a:lnTo>
                    <a:pt x="5589394" y="0"/>
                  </a:lnTo>
                  <a:lnTo>
                    <a:pt x="6176100" y="0"/>
                  </a:lnTo>
                  <a:lnTo>
                    <a:pt x="6213686" y="31059"/>
                  </a:lnTo>
                  <a:lnTo>
                    <a:pt x="6250745" y="62440"/>
                  </a:lnTo>
                  <a:lnTo>
                    <a:pt x="6287272" y="94138"/>
                  </a:lnTo>
                  <a:lnTo>
                    <a:pt x="6323264" y="126147"/>
                  </a:lnTo>
                  <a:lnTo>
                    <a:pt x="6358718" y="158463"/>
                  </a:lnTo>
                  <a:lnTo>
                    <a:pt x="6393630" y="191082"/>
                  </a:lnTo>
                  <a:lnTo>
                    <a:pt x="6427996" y="223998"/>
                  </a:lnTo>
                  <a:lnTo>
                    <a:pt x="6461814" y="257208"/>
                  </a:lnTo>
                  <a:lnTo>
                    <a:pt x="6495079" y="290706"/>
                  </a:lnTo>
                  <a:close/>
                </a:path>
              </a:pathLst>
            </a:custGeom>
            <a:solidFill>
              <a:srgbClr val="A889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39567" y="5622012"/>
              <a:ext cx="7007859" cy="5026025"/>
            </a:xfrm>
            <a:custGeom>
              <a:avLst/>
              <a:gdLst/>
              <a:ahLst/>
              <a:cxnLst/>
              <a:rect l="l" t="t" r="r" b="b"/>
              <a:pathLst>
                <a:path w="7007859" h="5026025">
                  <a:moveTo>
                    <a:pt x="4290474" y="5025627"/>
                  </a:moveTo>
                  <a:lnTo>
                    <a:pt x="0" y="5025627"/>
                  </a:lnTo>
                  <a:lnTo>
                    <a:pt x="83" y="4366833"/>
                  </a:lnTo>
                  <a:lnTo>
                    <a:pt x="58160" y="4392772"/>
                  </a:lnTo>
                  <a:lnTo>
                    <a:pt x="116861" y="4418086"/>
                  </a:lnTo>
                  <a:lnTo>
                    <a:pt x="116861" y="4941871"/>
                  </a:lnTo>
                  <a:lnTo>
                    <a:pt x="4532781" y="4941871"/>
                  </a:lnTo>
                  <a:lnTo>
                    <a:pt x="4436748" y="4976424"/>
                  </a:lnTo>
                  <a:lnTo>
                    <a:pt x="4339555" y="5009576"/>
                  </a:lnTo>
                  <a:lnTo>
                    <a:pt x="4290474" y="5025627"/>
                  </a:lnTo>
                  <a:close/>
                </a:path>
                <a:path w="7007859" h="5026025">
                  <a:moveTo>
                    <a:pt x="6890647" y="2974657"/>
                  </a:moveTo>
                  <a:lnTo>
                    <a:pt x="6890647" y="880142"/>
                  </a:lnTo>
                  <a:lnTo>
                    <a:pt x="6912732" y="929467"/>
                  </a:lnTo>
                  <a:lnTo>
                    <a:pt x="6933775" y="979099"/>
                  </a:lnTo>
                  <a:lnTo>
                    <a:pt x="6953777" y="1029032"/>
                  </a:lnTo>
                  <a:lnTo>
                    <a:pt x="6972736" y="1079260"/>
                  </a:lnTo>
                  <a:lnTo>
                    <a:pt x="6990654" y="1129777"/>
                  </a:lnTo>
                  <a:lnTo>
                    <a:pt x="7007530" y="1180578"/>
                  </a:lnTo>
                  <a:lnTo>
                    <a:pt x="7007530" y="2674011"/>
                  </a:lnTo>
                  <a:lnTo>
                    <a:pt x="6990654" y="2724828"/>
                  </a:lnTo>
                  <a:lnTo>
                    <a:pt x="6972736" y="2775384"/>
                  </a:lnTo>
                  <a:lnTo>
                    <a:pt x="6953777" y="2825662"/>
                  </a:lnTo>
                  <a:lnTo>
                    <a:pt x="6933775" y="2875645"/>
                  </a:lnTo>
                  <a:lnTo>
                    <a:pt x="6912732" y="2925316"/>
                  </a:lnTo>
                  <a:lnTo>
                    <a:pt x="6890647" y="2974657"/>
                  </a:lnTo>
                  <a:close/>
                </a:path>
                <a:path w="7007859" h="5026025">
                  <a:moveTo>
                    <a:pt x="6352486" y="83838"/>
                  </a:moveTo>
                  <a:lnTo>
                    <a:pt x="5813909" y="83838"/>
                  </a:lnTo>
                  <a:lnTo>
                    <a:pt x="5792384" y="62664"/>
                  </a:lnTo>
                  <a:lnTo>
                    <a:pt x="5770625" y="41638"/>
                  </a:lnTo>
                  <a:lnTo>
                    <a:pt x="5748631" y="20752"/>
                  </a:lnTo>
                  <a:lnTo>
                    <a:pt x="5726403" y="0"/>
                  </a:lnTo>
                  <a:lnTo>
                    <a:pt x="6273106" y="0"/>
                  </a:lnTo>
                  <a:lnTo>
                    <a:pt x="6293215" y="20799"/>
                  </a:lnTo>
                  <a:lnTo>
                    <a:pt x="6313187" y="41700"/>
                  </a:lnTo>
                  <a:lnTo>
                    <a:pt x="6332964" y="62711"/>
                  </a:lnTo>
                  <a:lnTo>
                    <a:pt x="6352486" y="83838"/>
                  </a:lnTo>
                  <a:close/>
                </a:path>
              </a:pathLst>
            </a:custGeom>
            <a:solidFill>
              <a:srgbClr val="614E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56430" y="5705830"/>
              <a:ext cx="6774180" cy="4858385"/>
            </a:xfrm>
            <a:custGeom>
              <a:avLst/>
              <a:gdLst/>
              <a:ahLst/>
              <a:cxnLst/>
              <a:rect l="l" t="t" r="r" b="b"/>
              <a:pathLst>
                <a:path w="6774180" h="4858384">
                  <a:moveTo>
                    <a:pt x="4416024" y="4858053"/>
                  </a:moveTo>
                  <a:lnTo>
                    <a:pt x="20" y="4858053"/>
                  </a:lnTo>
                  <a:lnTo>
                    <a:pt x="0" y="4334268"/>
                  </a:lnTo>
                  <a:lnTo>
                    <a:pt x="78793" y="4366936"/>
                  </a:lnTo>
                  <a:lnTo>
                    <a:pt x="105319" y="4377604"/>
                  </a:lnTo>
                  <a:lnTo>
                    <a:pt x="105319" y="4782423"/>
                  </a:lnTo>
                  <a:lnTo>
                    <a:pt x="4559992" y="4782423"/>
                  </a:lnTo>
                  <a:lnTo>
                    <a:pt x="4559992" y="4802424"/>
                  </a:lnTo>
                  <a:lnTo>
                    <a:pt x="4452318" y="4844380"/>
                  </a:lnTo>
                  <a:lnTo>
                    <a:pt x="4416024" y="4858053"/>
                  </a:lnTo>
                  <a:close/>
                </a:path>
                <a:path w="6774180" h="4858384">
                  <a:moveTo>
                    <a:pt x="6668674" y="3096477"/>
                  </a:moveTo>
                  <a:lnTo>
                    <a:pt x="6668674" y="590476"/>
                  </a:lnTo>
                  <a:lnTo>
                    <a:pt x="6691177" y="631206"/>
                  </a:lnTo>
                  <a:lnTo>
                    <a:pt x="6712940" y="672145"/>
                  </a:lnTo>
                  <a:lnTo>
                    <a:pt x="6733974" y="713305"/>
                  </a:lnTo>
                  <a:lnTo>
                    <a:pt x="6754287" y="754694"/>
                  </a:lnTo>
                  <a:lnTo>
                    <a:pt x="6773890" y="796324"/>
                  </a:lnTo>
                  <a:lnTo>
                    <a:pt x="6773890" y="2890838"/>
                  </a:lnTo>
                  <a:lnTo>
                    <a:pt x="6754287" y="2932466"/>
                  </a:lnTo>
                  <a:lnTo>
                    <a:pt x="6733974" y="2973844"/>
                  </a:lnTo>
                  <a:lnTo>
                    <a:pt x="6712940" y="3014972"/>
                  </a:lnTo>
                  <a:lnTo>
                    <a:pt x="6691177" y="3055849"/>
                  </a:lnTo>
                  <a:lnTo>
                    <a:pt x="6668674" y="3096477"/>
                  </a:lnTo>
                  <a:close/>
                </a:path>
                <a:path w="6774180" h="4858384">
                  <a:moveTo>
                    <a:pt x="6303233" y="75442"/>
                  </a:moveTo>
                  <a:lnTo>
                    <a:pt x="5770906" y="75442"/>
                  </a:lnTo>
                  <a:lnTo>
                    <a:pt x="5752819" y="56394"/>
                  </a:lnTo>
                  <a:lnTo>
                    <a:pt x="5734497" y="37471"/>
                  </a:lnTo>
                  <a:lnTo>
                    <a:pt x="5715941" y="18673"/>
                  </a:lnTo>
                  <a:lnTo>
                    <a:pt x="5697151" y="0"/>
                  </a:lnTo>
                  <a:lnTo>
                    <a:pt x="6235729" y="0"/>
                  </a:lnTo>
                  <a:lnTo>
                    <a:pt x="6252839" y="18720"/>
                  </a:lnTo>
                  <a:lnTo>
                    <a:pt x="6269793" y="37533"/>
                  </a:lnTo>
                  <a:lnTo>
                    <a:pt x="6286591" y="56441"/>
                  </a:lnTo>
                  <a:lnTo>
                    <a:pt x="6303233" y="75442"/>
                  </a:lnTo>
                  <a:close/>
                </a:path>
              </a:pathLst>
            </a:custGeom>
            <a:solidFill>
              <a:srgbClr val="1546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1666" y="5781210"/>
              <a:ext cx="6563995" cy="4707255"/>
            </a:xfrm>
            <a:custGeom>
              <a:avLst/>
              <a:gdLst/>
              <a:ahLst/>
              <a:cxnLst/>
              <a:rect l="l" t="t" r="r" b="b"/>
              <a:pathLst>
                <a:path w="6563995" h="4707255">
                  <a:moveTo>
                    <a:pt x="4454672" y="4707043"/>
                  </a:moveTo>
                  <a:lnTo>
                    <a:pt x="0" y="4707043"/>
                  </a:lnTo>
                  <a:lnTo>
                    <a:pt x="83" y="4302224"/>
                  </a:lnTo>
                  <a:lnTo>
                    <a:pt x="43522" y="4319263"/>
                  </a:lnTo>
                  <a:lnTo>
                    <a:pt x="87268" y="4335955"/>
                  </a:lnTo>
                  <a:lnTo>
                    <a:pt x="131319" y="4352298"/>
                  </a:lnTo>
                  <a:lnTo>
                    <a:pt x="175671" y="4368290"/>
                  </a:lnTo>
                  <a:lnTo>
                    <a:pt x="220320" y="4383928"/>
                  </a:lnTo>
                  <a:lnTo>
                    <a:pt x="265262" y="4399210"/>
                  </a:lnTo>
                  <a:lnTo>
                    <a:pt x="310493" y="4414132"/>
                  </a:lnTo>
                  <a:lnTo>
                    <a:pt x="356011" y="4428692"/>
                  </a:lnTo>
                  <a:lnTo>
                    <a:pt x="401810" y="4442888"/>
                  </a:lnTo>
                  <a:lnTo>
                    <a:pt x="447887" y="4456716"/>
                  </a:lnTo>
                  <a:lnTo>
                    <a:pt x="494239" y="4470175"/>
                  </a:lnTo>
                  <a:lnTo>
                    <a:pt x="540862" y="4483260"/>
                  </a:lnTo>
                  <a:lnTo>
                    <a:pt x="587753" y="4495971"/>
                  </a:lnTo>
                  <a:lnTo>
                    <a:pt x="634906" y="4508304"/>
                  </a:lnTo>
                  <a:lnTo>
                    <a:pt x="682319" y="4520257"/>
                  </a:lnTo>
                  <a:lnTo>
                    <a:pt x="729989" y="4531826"/>
                  </a:lnTo>
                  <a:lnTo>
                    <a:pt x="777910" y="4543010"/>
                  </a:lnTo>
                  <a:lnTo>
                    <a:pt x="826080" y="4553806"/>
                  </a:lnTo>
                  <a:lnTo>
                    <a:pt x="874495" y="4564210"/>
                  </a:lnTo>
                  <a:lnTo>
                    <a:pt x="923151" y="4574221"/>
                  </a:lnTo>
                  <a:lnTo>
                    <a:pt x="972045" y="4583836"/>
                  </a:lnTo>
                  <a:lnTo>
                    <a:pt x="1021172" y="4593051"/>
                  </a:lnTo>
                  <a:lnTo>
                    <a:pt x="1070529" y="4601865"/>
                  </a:lnTo>
                  <a:lnTo>
                    <a:pt x="1120112" y="4610275"/>
                  </a:lnTo>
                  <a:lnTo>
                    <a:pt x="1169917" y="4618278"/>
                  </a:lnTo>
                  <a:lnTo>
                    <a:pt x="1219942" y="4625872"/>
                  </a:lnTo>
                  <a:lnTo>
                    <a:pt x="1270181" y="4633053"/>
                  </a:lnTo>
                  <a:lnTo>
                    <a:pt x="1320632" y="4639820"/>
                  </a:lnTo>
                  <a:lnTo>
                    <a:pt x="1371291" y="4646169"/>
                  </a:lnTo>
                  <a:lnTo>
                    <a:pt x="1422153" y="4652098"/>
                  </a:lnTo>
                  <a:lnTo>
                    <a:pt x="1473215" y="4657604"/>
                  </a:lnTo>
                  <a:lnTo>
                    <a:pt x="1524474" y="4662686"/>
                  </a:lnTo>
                  <a:lnTo>
                    <a:pt x="1575926" y="4667339"/>
                  </a:lnTo>
                  <a:lnTo>
                    <a:pt x="1627567" y="4671561"/>
                  </a:lnTo>
                  <a:lnTo>
                    <a:pt x="1679392" y="4675351"/>
                  </a:lnTo>
                  <a:lnTo>
                    <a:pt x="1731400" y="4678704"/>
                  </a:lnTo>
                  <a:lnTo>
                    <a:pt x="1783585" y="4681619"/>
                  </a:lnTo>
                  <a:lnTo>
                    <a:pt x="1835945" y="4684092"/>
                  </a:lnTo>
                  <a:lnTo>
                    <a:pt x="1888474" y="4686122"/>
                  </a:lnTo>
                  <a:lnTo>
                    <a:pt x="1941171" y="4687705"/>
                  </a:lnTo>
                  <a:lnTo>
                    <a:pt x="1994030" y="4688840"/>
                  </a:lnTo>
                  <a:lnTo>
                    <a:pt x="2047049" y="4689522"/>
                  </a:lnTo>
                  <a:lnTo>
                    <a:pt x="2100223" y="4689750"/>
                  </a:lnTo>
                  <a:lnTo>
                    <a:pt x="2156441" y="4689495"/>
                  </a:lnTo>
                  <a:lnTo>
                    <a:pt x="2212486" y="4688733"/>
                  </a:lnTo>
                  <a:lnTo>
                    <a:pt x="2268352" y="4687466"/>
                  </a:lnTo>
                  <a:lnTo>
                    <a:pt x="2324036" y="4685698"/>
                  </a:lnTo>
                  <a:lnTo>
                    <a:pt x="2379533" y="4683431"/>
                  </a:lnTo>
                  <a:lnTo>
                    <a:pt x="2434839" y="4680669"/>
                  </a:lnTo>
                  <a:lnTo>
                    <a:pt x="2489949" y="4677415"/>
                  </a:lnTo>
                  <a:lnTo>
                    <a:pt x="2544859" y="4673673"/>
                  </a:lnTo>
                  <a:lnTo>
                    <a:pt x="2599565" y="4669444"/>
                  </a:lnTo>
                  <a:lnTo>
                    <a:pt x="2654062" y="4664732"/>
                  </a:lnTo>
                  <a:lnTo>
                    <a:pt x="2708345" y="4659541"/>
                  </a:lnTo>
                  <a:lnTo>
                    <a:pt x="2762411" y="4653874"/>
                  </a:lnTo>
                  <a:lnTo>
                    <a:pt x="2816255" y="4647733"/>
                  </a:lnTo>
                  <a:lnTo>
                    <a:pt x="2869872" y="4641121"/>
                  </a:lnTo>
                  <a:lnTo>
                    <a:pt x="2923258" y="4634043"/>
                  </a:lnTo>
                  <a:lnTo>
                    <a:pt x="2976409" y="4626500"/>
                  </a:lnTo>
                  <a:lnTo>
                    <a:pt x="3029320" y="4618496"/>
                  </a:lnTo>
                  <a:lnTo>
                    <a:pt x="3081988" y="4610035"/>
                  </a:lnTo>
                  <a:lnTo>
                    <a:pt x="3134406" y="4601118"/>
                  </a:lnTo>
                  <a:lnTo>
                    <a:pt x="3186572" y="4591750"/>
                  </a:lnTo>
                  <a:lnTo>
                    <a:pt x="3238480" y="4581933"/>
                  </a:lnTo>
                  <a:lnTo>
                    <a:pt x="3290127" y="4571671"/>
                  </a:lnTo>
                  <a:lnTo>
                    <a:pt x="3341507" y="4560967"/>
                  </a:lnTo>
                  <a:lnTo>
                    <a:pt x="3392617" y="4549823"/>
                  </a:lnTo>
                  <a:lnTo>
                    <a:pt x="3443452" y="4538243"/>
                  </a:lnTo>
                  <a:lnTo>
                    <a:pt x="3494007" y="4526230"/>
                  </a:lnTo>
                  <a:lnTo>
                    <a:pt x="3544279" y="4513787"/>
                  </a:lnTo>
                  <a:lnTo>
                    <a:pt x="3594262" y="4500917"/>
                  </a:lnTo>
                  <a:lnTo>
                    <a:pt x="3643953" y="4487624"/>
                  </a:lnTo>
                  <a:lnTo>
                    <a:pt x="3693347" y="4473910"/>
                  </a:lnTo>
                  <a:lnTo>
                    <a:pt x="3742439" y="4459778"/>
                  </a:lnTo>
                  <a:lnTo>
                    <a:pt x="3791226" y="4445232"/>
                  </a:lnTo>
                  <a:lnTo>
                    <a:pt x="3839702" y="4430275"/>
                  </a:lnTo>
                  <a:lnTo>
                    <a:pt x="3887864" y="4414909"/>
                  </a:lnTo>
                  <a:lnTo>
                    <a:pt x="3935706" y="4399138"/>
                  </a:lnTo>
                  <a:lnTo>
                    <a:pt x="3983225" y="4382966"/>
                  </a:lnTo>
                  <a:lnTo>
                    <a:pt x="4030417" y="4366394"/>
                  </a:lnTo>
                  <a:lnTo>
                    <a:pt x="4077276" y="4349427"/>
                  </a:lnTo>
                  <a:lnTo>
                    <a:pt x="4123798" y="4332067"/>
                  </a:lnTo>
                  <a:lnTo>
                    <a:pt x="4169979" y="4314318"/>
                  </a:lnTo>
                  <a:lnTo>
                    <a:pt x="4215815" y="4296182"/>
                  </a:lnTo>
                  <a:lnTo>
                    <a:pt x="4261301" y="4277663"/>
                  </a:lnTo>
                  <a:lnTo>
                    <a:pt x="4306433" y="4258763"/>
                  </a:lnTo>
                  <a:lnTo>
                    <a:pt x="4351206" y="4239486"/>
                  </a:lnTo>
                  <a:lnTo>
                    <a:pt x="4395615" y="4219836"/>
                  </a:lnTo>
                  <a:lnTo>
                    <a:pt x="4439657" y="4199814"/>
                  </a:lnTo>
                  <a:lnTo>
                    <a:pt x="4483328" y="4179425"/>
                  </a:lnTo>
                  <a:lnTo>
                    <a:pt x="4526622" y="4158671"/>
                  </a:lnTo>
                  <a:lnTo>
                    <a:pt x="4569535" y="4137555"/>
                  </a:lnTo>
                  <a:lnTo>
                    <a:pt x="4612063" y="4116081"/>
                  </a:lnTo>
                  <a:lnTo>
                    <a:pt x="4654201" y="4094251"/>
                  </a:lnTo>
                  <a:lnTo>
                    <a:pt x="4695946" y="4072069"/>
                  </a:lnTo>
                  <a:lnTo>
                    <a:pt x="4737292" y="4049538"/>
                  </a:lnTo>
                  <a:lnTo>
                    <a:pt x="4778235" y="4026661"/>
                  </a:lnTo>
                  <a:lnTo>
                    <a:pt x="4818772" y="4003441"/>
                  </a:lnTo>
                  <a:lnTo>
                    <a:pt x="4858896" y="3979881"/>
                  </a:lnTo>
                  <a:lnTo>
                    <a:pt x="4898605" y="3955984"/>
                  </a:lnTo>
                  <a:lnTo>
                    <a:pt x="4937893" y="3931754"/>
                  </a:lnTo>
                  <a:lnTo>
                    <a:pt x="4976756" y="3907193"/>
                  </a:lnTo>
                  <a:lnTo>
                    <a:pt x="5015190" y="3882305"/>
                  </a:lnTo>
                  <a:lnTo>
                    <a:pt x="5053191" y="3857092"/>
                  </a:lnTo>
                  <a:lnTo>
                    <a:pt x="5090753" y="3831559"/>
                  </a:lnTo>
                  <a:lnTo>
                    <a:pt x="5127873" y="3805707"/>
                  </a:lnTo>
                  <a:lnTo>
                    <a:pt x="5164546" y="3779540"/>
                  </a:lnTo>
                  <a:lnTo>
                    <a:pt x="5200768" y="3753061"/>
                  </a:lnTo>
                  <a:lnTo>
                    <a:pt x="5236534" y="3726274"/>
                  </a:lnTo>
                  <a:lnTo>
                    <a:pt x="5271841" y="3699180"/>
                  </a:lnTo>
                  <a:lnTo>
                    <a:pt x="5306682" y="3671784"/>
                  </a:lnTo>
                  <a:lnTo>
                    <a:pt x="5341055" y="3644089"/>
                  </a:lnTo>
                  <a:lnTo>
                    <a:pt x="5374955" y="3616097"/>
                  </a:lnTo>
                  <a:lnTo>
                    <a:pt x="5408376" y="3587812"/>
                  </a:lnTo>
                  <a:lnTo>
                    <a:pt x="5441316" y="3559237"/>
                  </a:lnTo>
                  <a:lnTo>
                    <a:pt x="5473769" y="3530375"/>
                  </a:lnTo>
                  <a:lnTo>
                    <a:pt x="5505731" y="3501229"/>
                  </a:lnTo>
                  <a:lnTo>
                    <a:pt x="5537198" y="3471802"/>
                  </a:lnTo>
                  <a:lnTo>
                    <a:pt x="5568166" y="3442098"/>
                  </a:lnTo>
                  <a:lnTo>
                    <a:pt x="5598629" y="3412118"/>
                  </a:lnTo>
                  <a:lnTo>
                    <a:pt x="5628583" y="3381868"/>
                  </a:lnTo>
                  <a:lnTo>
                    <a:pt x="5658025" y="3351349"/>
                  </a:lnTo>
                  <a:lnTo>
                    <a:pt x="5686949" y="3320564"/>
                  </a:lnTo>
                  <a:lnTo>
                    <a:pt x="5715351" y="3289518"/>
                  </a:lnTo>
                  <a:lnTo>
                    <a:pt x="5743227" y="3258212"/>
                  </a:lnTo>
                  <a:lnTo>
                    <a:pt x="5770573" y="3226650"/>
                  </a:lnTo>
                  <a:lnTo>
                    <a:pt x="5797384" y="3194836"/>
                  </a:lnTo>
                  <a:lnTo>
                    <a:pt x="5823655" y="3162771"/>
                  </a:lnTo>
                  <a:lnTo>
                    <a:pt x="5849382" y="3130460"/>
                  </a:lnTo>
                  <a:lnTo>
                    <a:pt x="5874562" y="3097906"/>
                  </a:lnTo>
                  <a:lnTo>
                    <a:pt x="5899188" y="3065111"/>
                  </a:lnTo>
                  <a:lnTo>
                    <a:pt x="5923258" y="3032078"/>
                  </a:lnTo>
                  <a:lnTo>
                    <a:pt x="5946766" y="2998812"/>
                  </a:lnTo>
                  <a:lnTo>
                    <a:pt x="5969708" y="2965314"/>
                  </a:lnTo>
                  <a:lnTo>
                    <a:pt x="5992080" y="2931588"/>
                  </a:lnTo>
                  <a:lnTo>
                    <a:pt x="6013878" y="2897638"/>
                  </a:lnTo>
                  <a:lnTo>
                    <a:pt x="6035096" y="2863465"/>
                  </a:lnTo>
                  <a:lnTo>
                    <a:pt x="6055731" y="2829074"/>
                  </a:lnTo>
                  <a:lnTo>
                    <a:pt x="6075778" y="2794468"/>
                  </a:lnTo>
                  <a:lnTo>
                    <a:pt x="6095233" y="2759648"/>
                  </a:lnTo>
                  <a:lnTo>
                    <a:pt x="6114091" y="2724620"/>
                  </a:lnTo>
                  <a:lnTo>
                    <a:pt x="6132348" y="2689385"/>
                  </a:lnTo>
                  <a:lnTo>
                    <a:pt x="6149999" y="2653947"/>
                  </a:lnTo>
                  <a:lnTo>
                    <a:pt x="6167040" y="2618309"/>
                  </a:lnTo>
                  <a:lnTo>
                    <a:pt x="6183468" y="2582474"/>
                  </a:lnTo>
                  <a:lnTo>
                    <a:pt x="6199276" y="2546445"/>
                  </a:lnTo>
                  <a:lnTo>
                    <a:pt x="6214461" y="2510225"/>
                  </a:lnTo>
                  <a:lnTo>
                    <a:pt x="6229019" y="2473818"/>
                  </a:lnTo>
                  <a:lnTo>
                    <a:pt x="6242945" y="2437226"/>
                  </a:lnTo>
                  <a:lnTo>
                    <a:pt x="6256235" y="2400453"/>
                  </a:lnTo>
                  <a:lnTo>
                    <a:pt x="6268883" y="2363502"/>
                  </a:lnTo>
                  <a:lnTo>
                    <a:pt x="6280887" y="2326375"/>
                  </a:lnTo>
                  <a:lnTo>
                    <a:pt x="6292241" y="2289076"/>
                  </a:lnTo>
                  <a:lnTo>
                    <a:pt x="6302941" y="2251608"/>
                  </a:lnTo>
                  <a:lnTo>
                    <a:pt x="6312983" y="2213974"/>
                  </a:lnTo>
                  <a:lnTo>
                    <a:pt x="6322362" y="2176178"/>
                  </a:lnTo>
                  <a:lnTo>
                    <a:pt x="6331073" y="2138222"/>
                  </a:lnTo>
                  <a:lnTo>
                    <a:pt x="6339113" y="2100109"/>
                  </a:lnTo>
                  <a:lnTo>
                    <a:pt x="6346477" y="2061843"/>
                  </a:lnTo>
                  <a:lnTo>
                    <a:pt x="6353161" y="2023426"/>
                  </a:lnTo>
                  <a:lnTo>
                    <a:pt x="6359160" y="1984862"/>
                  </a:lnTo>
                  <a:lnTo>
                    <a:pt x="6364469" y="1946154"/>
                  </a:lnTo>
                  <a:lnTo>
                    <a:pt x="6369085" y="1907305"/>
                  </a:lnTo>
                  <a:lnTo>
                    <a:pt x="6373003" y="1868319"/>
                  </a:lnTo>
                  <a:lnTo>
                    <a:pt x="6376218" y="1829197"/>
                  </a:lnTo>
                  <a:lnTo>
                    <a:pt x="6378727" y="1789943"/>
                  </a:lnTo>
                  <a:lnTo>
                    <a:pt x="6380524" y="1750561"/>
                  </a:lnTo>
                  <a:lnTo>
                    <a:pt x="6381606" y="1711054"/>
                  </a:lnTo>
                  <a:lnTo>
                    <a:pt x="6381967" y="1671424"/>
                  </a:lnTo>
                  <a:lnTo>
                    <a:pt x="6381421" y="1622712"/>
                  </a:lnTo>
                  <a:lnTo>
                    <a:pt x="6379786" y="1574188"/>
                  </a:lnTo>
                  <a:lnTo>
                    <a:pt x="6377072" y="1525856"/>
                  </a:lnTo>
                  <a:lnTo>
                    <a:pt x="6373287" y="1477722"/>
                  </a:lnTo>
                  <a:lnTo>
                    <a:pt x="6368438" y="1429792"/>
                  </a:lnTo>
                  <a:lnTo>
                    <a:pt x="6362535" y="1382071"/>
                  </a:lnTo>
                  <a:lnTo>
                    <a:pt x="6355585" y="1334566"/>
                  </a:lnTo>
                  <a:lnTo>
                    <a:pt x="6347596" y="1287282"/>
                  </a:lnTo>
                  <a:lnTo>
                    <a:pt x="6338576" y="1240225"/>
                  </a:lnTo>
                  <a:lnTo>
                    <a:pt x="6328535" y="1193400"/>
                  </a:lnTo>
                  <a:lnTo>
                    <a:pt x="6317480" y="1146814"/>
                  </a:lnTo>
                  <a:lnTo>
                    <a:pt x="6305418" y="1100471"/>
                  </a:lnTo>
                  <a:lnTo>
                    <a:pt x="6292360" y="1054378"/>
                  </a:lnTo>
                  <a:lnTo>
                    <a:pt x="6278311" y="1008541"/>
                  </a:lnTo>
                  <a:lnTo>
                    <a:pt x="6263282" y="962965"/>
                  </a:lnTo>
                  <a:lnTo>
                    <a:pt x="6247280" y="917656"/>
                  </a:lnTo>
                  <a:lnTo>
                    <a:pt x="6230313" y="872620"/>
                  </a:lnTo>
                  <a:lnTo>
                    <a:pt x="6212389" y="827862"/>
                  </a:lnTo>
                  <a:lnTo>
                    <a:pt x="6193517" y="783388"/>
                  </a:lnTo>
                  <a:lnTo>
                    <a:pt x="6173705" y="739204"/>
                  </a:lnTo>
                  <a:lnTo>
                    <a:pt x="6152961" y="695315"/>
                  </a:lnTo>
                  <a:lnTo>
                    <a:pt x="6131293" y="651728"/>
                  </a:lnTo>
                  <a:lnTo>
                    <a:pt x="6108710" y="608449"/>
                  </a:lnTo>
                  <a:lnTo>
                    <a:pt x="6085219" y="565481"/>
                  </a:lnTo>
                  <a:lnTo>
                    <a:pt x="6060829" y="522833"/>
                  </a:lnTo>
                  <a:lnTo>
                    <a:pt x="6035548" y="480509"/>
                  </a:lnTo>
                  <a:lnTo>
                    <a:pt x="6009385" y="438515"/>
                  </a:lnTo>
                  <a:lnTo>
                    <a:pt x="5982347" y="396856"/>
                  </a:lnTo>
                  <a:lnTo>
                    <a:pt x="5954442" y="355539"/>
                  </a:lnTo>
                  <a:lnTo>
                    <a:pt x="5925680" y="314569"/>
                  </a:lnTo>
                  <a:lnTo>
                    <a:pt x="5896067" y="273953"/>
                  </a:lnTo>
                  <a:lnTo>
                    <a:pt x="5865613" y="233694"/>
                  </a:lnTo>
                  <a:lnTo>
                    <a:pt x="5834325" y="193801"/>
                  </a:lnTo>
                  <a:lnTo>
                    <a:pt x="5802212" y="154277"/>
                  </a:lnTo>
                  <a:lnTo>
                    <a:pt x="5769281" y="115130"/>
                  </a:lnTo>
                  <a:lnTo>
                    <a:pt x="5735542" y="76364"/>
                  </a:lnTo>
                  <a:lnTo>
                    <a:pt x="5701002" y="37985"/>
                  </a:lnTo>
                  <a:lnTo>
                    <a:pt x="5665670" y="0"/>
                  </a:lnTo>
                  <a:lnTo>
                    <a:pt x="6197997" y="0"/>
                  </a:lnTo>
                  <a:lnTo>
                    <a:pt x="6232968" y="40988"/>
                  </a:lnTo>
                  <a:lnTo>
                    <a:pt x="6267141" y="82349"/>
                  </a:lnTo>
                  <a:lnTo>
                    <a:pt x="6300510" y="124077"/>
                  </a:lnTo>
                  <a:lnTo>
                    <a:pt x="6333068" y="166166"/>
                  </a:lnTo>
                  <a:lnTo>
                    <a:pt x="6364806" y="208608"/>
                  </a:lnTo>
                  <a:lnTo>
                    <a:pt x="6395718" y="251399"/>
                  </a:lnTo>
                  <a:lnTo>
                    <a:pt x="6425797" y="294531"/>
                  </a:lnTo>
                  <a:lnTo>
                    <a:pt x="6455036" y="337999"/>
                  </a:lnTo>
                  <a:lnTo>
                    <a:pt x="6483426" y="381796"/>
                  </a:lnTo>
                  <a:lnTo>
                    <a:pt x="6510961" y="425915"/>
                  </a:lnTo>
                  <a:lnTo>
                    <a:pt x="6537634" y="470351"/>
                  </a:lnTo>
                  <a:lnTo>
                    <a:pt x="6563438" y="515096"/>
                  </a:lnTo>
                  <a:lnTo>
                    <a:pt x="6563438" y="3021097"/>
                  </a:lnTo>
                  <a:lnTo>
                    <a:pt x="6539770" y="3062284"/>
                  </a:lnTo>
                  <a:lnTo>
                    <a:pt x="6515361" y="3103203"/>
                  </a:lnTo>
                  <a:lnTo>
                    <a:pt x="6490217" y="3143848"/>
                  </a:lnTo>
                  <a:lnTo>
                    <a:pt x="6464343" y="3184217"/>
                  </a:lnTo>
                  <a:lnTo>
                    <a:pt x="6437747" y="3224304"/>
                  </a:lnTo>
                  <a:lnTo>
                    <a:pt x="6410432" y="3264107"/>
                  </a:lnTo>
                  <a:lnTo>
                    <a:pt x="6382407" y="3303620"/>
                  </a:lnTo>
                  <a:lnTo>
                    <a:pt x="6353675" y="3342840"/>
                  </a:lnTo>
                  <a:lnTo>
                    <a:pt x="6324244" y="3381764"/>
                  </a:lnTo>
                  <a:lnTo>
                    <a:pt x="6294119" y="3420385"/>
                  </a:lnTo>
                  <a:lnTo>
                    <a:pt x="6263306" y="3458702"/>
                  </a:lnTo>
                  <a:lnTo>
                    <a:pt x="6231811" y="3496709"/>
                  </a:lnTo>
                  <a:lnTo>
                    <a:pt x="6199640" y="3534403"/>
                  </a:lnTo>
                  <a:lnTo>
                    <a:pt x="6166798" y="3571779"/>
                  </a:lnTo>
                  <a:lnTo>
                    <a:pt x="6133292" y="3608834"/>
                  </a:lnTo>
                  <a:lnTo>
                    <a:pt x="6099128" y="3645564"/>
                  </a:lnTo>
                  <a:lnTo>
                    <a:pt x="6064311" y="3681964"/>
                  </a:lnTo>
                  <a:lnTo>
                    <a:pt x="6028847" y="3718030"/>
                  </a:lnTo>
                  <a:lnTo>
                    <a:pt x="5992743" y="3753758"/>
                  </a:lnTo>
                  <a:lnTo>
                    <a:pt x="5956004" y="3789145"/>
                  </a:lnTo>
                  <a:lnTo>
                    <a:pt x="5918636" y="3824186"/>
                  </a:lnTo>
                  <a:lnTo>
                    <a:pt x="5880644" y="3858878"/>
                  </a:lnTo>
                  <a:lnTo>
                    <a:pt x="5842036" y="3893215"/>
                  </a:lnTo>
                  <a:lnTo>
                    <a:pt x="5802816" y="3927195"/>
                  </a:lnTo>
                  <a:lnTo>
                    <a:pt x="5762991" y="3960812"/>
                  </a:lnTo>
                  <a:lnTo>
                    <a:pt x="5722566" y="3994064"/>
                  </a:lnTo>
                  <a:lnTo>
                    <a:pt x="5681548" y="4026945"/>
                  </a:lnTo>
                  <a:lnTo>
                    <a:pt x="5639942" y="4059453"/>
                  </a:lnTo>
                  <a:lnTo>
                    <a:pt x="5597754" y="4091582"/>
                  </a:lnTo>
                  <a:lnTo>
                    <a:pt x="5554991" y="4123329"/>
                  </a:lnTo>
                  <a:lnTo>
                    <a:pt x="5511657" y="4154690"/>
                  </a:lnTo>
                  <a:lnTo>
                    <a:pt x="5467760" y="4185661"/>
                  </a:lnTo>
                  <a:lnTo>
                    <a:pt x="5423304" y="4216237"/>
                  </a:lnTo>
                  <a:lnTo>
                    <a:pt x="5378295" y="4246415"/>
                  </a:lnTo>
                  <a:lnTo>
                    <a:pt x="5332741" y="4276191"/>
                  </a:lnTo>
                  <a:lnTo>
                    <a:pt x="5286646" y="4305560"/>
                  </a:lnTo>
                  <a:lnTo>
                    <a:pt x="5240016" y="4334518"/>
                  </a:lnTo>
                  <a:lnTo>
                    <a:pt x="5227724" y="4334518"/>
                  </a:lnTo>
                  <a:lnTo>
                    <a:pt x="5227724" y="4342227"/>
                  </a:lnTo>
                  <a:lnTo>
                    <a:pt x="5153685" y="4386322"/>
                  </a:lnTo>
                  <a:lnTo>
                    <a:pt x="5128759" y="4400773"/>
                  </a:lnTo>
                  <a:lnTo>
                    <a:pt x="5225223" y="4304308"/>
                  </a:lnTo>
                  <a:lnTo>
                    <a:pt x="5240810" y="4280823"/>
                  </a:lnTo>
                  <a:lnTo>
                    <a:pt x="5246006" y="4254096"/>
                  </a:lnTo>
                  <a:lnTo>
                    <a:pt x="5240810" y="4227369"/>
                  </a:lnTo>
                  <a:lnTo>
                    <a:pt x="5225223" y="4203884"/>
                  </a:lnTo>
                  <a:lnTo>
                    <a:pt x="5214035" y="4194740"/>
                  </a:lnTo>
                  <a:lnTo>
                    <a:pt x="5201654" y="4188232"/>
                  </a:lnTo>
                  <a:lnTo>
                    <a:pt x="5188453" y="4184342"/>
                  </a:lnTo>
                  <a:lnTo>
                    <a:pt x="5174803" y="4183050"/>
                  </a:lnTo>
                  <a:lnTo>
                    <a:pt x="5161274" y="4184342"/>
                  </a:lnTo>
                  <a:lnTo>
                    <a:pt x="5148135" y="4188232"/>
                  </a:lnTo>
                  <a:lnTo>
                    <a:pt x="5135777" y="4194740"/>
                  </a:lnTo>
                  <a:lnTo>
                    <a:pt x="5124592" y="4203884"/>
                  </a:lnTo>
                  <a:lnTo>
                    <a:pt x="4792486" y="4536198"/>
                  </a:lnTo>
                  <a:lnTo>
                    <a:pt x="4538303" y="4536198"/>
                  </a:lnTo>
                  <a:lnTo>
                    <a:pt x="4510589" y="4541762"/>
                  </a:lnTo>
                  <a:lnTo>
                    <a:pt x="4488013" y="4556955"/>
                  </a:lnTo>
                  <a:lnTo>
                    <a:pt x="4472820" y="4579531"/>
                  </a:lnTo>
                  <a:lnTo>
                    <a:pt x="4467256" y="4607245"/>
                  </a:lnTo>
                  <a:lnTo>
                    <a:pt x="4472820" y="4634870"/>
                  </a:lnTo>
                  <a:lnTo>
                    <a:pt x="4488013" y="4657456"/>
                  </a:lnTo>
                  <a:lnTo>
                    <a:pt x="4510589" y="4672698"/>
                  </a:lnTo>
                  <a:lnTo>
                    <a:pt x="4538303" y="4678291"/>
                  </a:lnTo>
                  <a:lnTo>
                    <a:pt x="4572472" y="4678291"/>
                  </a:lnTo>
                  <a:lnTo>
                    <a:pt x="4545386" y="4689750"/>
                  </a:lnTo>
                  <a:lnTo>
                    <a:pt x="4454755" y="4689750"/>
                  </a:lnTo>
                  <a:lnTo>
                    <a:pt x="4454755" y="4707043"/>
                  </a:lnTo>
                  <a:close/>
                </a:path>
              </a:pathLst>
            </a:custGeom>
            <a:solidFill>
              <a:srgbClr val="1B59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16339" y="10470961"/>
              <a:ext cx="90805" cy="37465"/>
            </a:xfrm>
            <a:custGeom>
              <a:avLst/>
              <a:gdLst/>
              <a:ahLst/>
              <a:cxnLst/>
              <a:rect l="l" t="t" r="r" b="b"/>
              <a:pathLst>
                <a:path w="90804" h="37465">
                  <a:moveTo>
                    <a:pt x="0" y="37294"/>
                  </a:moveTo>
                  <a:lnTo>
                    <a:pt x="0" y="0"/>
                  </a:lnTo>
                  <a:lnTo>
                    <a:pt x="90631" y="0"/>
                  </a:lnTo>
                  <a:lnTo>
                    <a:pt x="0" y="37294"/>
                  </a:lnTo>
                  <a:close/>
                </a:path>
              </a:pathLst>
            </a:custGeom>
            <a:solidFill>
              <a:srgbClr val="4031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89307" y="10115729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4">
                  <a:moveTo>
                    <a:pt x="0" y="7708"/>
                  </a:moveTo>
                  <a:lnTo>
                    <a:pt x="0" y="0"/>
                  </a:lnTo>
                  <a:lnTo>
                    <a:pt x="12292" y="0"/>
                  </a:lnTo>
                  <a:lnTo>
                    <a:pt x="8125" y="2500"/>
                  </a:lnTo>
                  <a:lnTo>
                    <a:pt x="4166" y="5208"/>
                  </a:lnTo>
                  <a:lnTo>
                    <a:pt x="0" y="7708"/>
                  </a:lnTo>
                  <a:close/>
                </a:path>
              </a:pathLst>
            </a:custGeom>
            <a:solidFill>
              <a:srgbClr val="DDD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354069" y="9964261"/>
              <a:ext cx="454025" cy="353695"/>
            </a:xfrm>
            <a:custGeom>
              <a:avLst/>
              <a:gdLst/>
              <a:ahLst/>
              <a:cxnLst/>
              <a:rect l="l" t="t" r="r" b="b"/>
              <a:pathLst>
                <a:path w="454025" h="353695">
                  <a:moveTo>
                    <a:pt x="85422" y="353148"/>
                  </a:moveTo>
                  <a:lnTo>
                    <a:pt x="0" y="353148"/>
                  </a:lnTo>
                  <a:lnTo>
                    <a:pt x="332105" y="20834"/>
                  </a:lnTo>
                  <a:lnTo>
                    <a:pt x="343291" y="11690"/>
                  </a:lnTo>
                  <a:lnTo>
                    <a:pt x="355648" y="5182"/>
                  </a:lnTo>
                  <a:lnTo>
                    <a:pt x="368787" y="1292"/>
                  </a:lnTo>
                  <a:lnTo>
                    <a:pt x="382317" y="0"/>
                  </a:lnTo>
                  <a:lnTo>
                    <a:pt x="395967" y="1292"/>
                  </a:lnTo>
                  <a:lnTo>
                    <a:pt x="432737" y="20834"/>
                  </a:lnTo>
                  <a:lnTo>
                    <a:pt x="453519" y="71046"/>
                  </a:lnTo>
                  <a:lnTo>
                    <a:pt x="448324" y="97773"/>
                  </a:lnTo>
                  <a:lnTo>
                    <a:pt x="336272" y="217722"/>
                  </a:lnTo>
                  <a:lnTo>
                    <a:pt x="295365" y="241094"/>
                  </a:lnTo>
                  <a:lnTo>
                    <a:pt x="254106" y="264130"/>
                  </a:lnTo>
                  <a:lnTo>
                    <a:pt x="212488" y="286842"/>
                  </a:lnTo>
                  <a:lnTo>
                    <a:pt x="170505" y="309241"/>
                  </a:lnTo>
                  <a:lnTo>
                    <a:pt x="128151" y="331339"/>
                  </a:lnTo>
                  <a:lnTo>
                    <a:pt x="85422" y="353148"/>
                  </a:lnTo>
                  <a:close/>
                </a:path>
              </a:pathLst>
            </a:custGeom>
            <a:solidFill>
              <a:srgbClr val="DE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028839" y="10317409"/>
              <a:ext cx="410845" cy="142240"/>
            </a:xfrm>
            <a:custGeom>
              <a:avLst/>
              <a:gdLst/>
              <a:ahLst/>
              <a:cxnLst/>
              <a:rect l="l" t="t" r="r" b="b"/>
              <a:pathLst>
                <a:path w="410845" h="142240">
                  <a:moveTo>
                    <a:pt x="105215" y="142092"/>
                  </a:moveTo>
                  <a:lnTo>
                    <a:pt x="71046" y="142092"/>
                  </a:lnTo>
                  <a:lnTo>
                    <a:pt x="43332" y="136500"/>
                  </a:lnTo>
                  <a:lnTo>
                    <a:pt x="20756" y="121258"/>
                  </a:lnTo>
                  <a:lnTo>
                    <a:pt x="5563" y="98671"/>
                  </a:lnTo>
                  <a:lnTo>
                    <a:pt x="0" y="71046"/>
                  </a:lnTo>
                  <a:lnTo>
                    <a:pt x="5563" y="43332"/>
                  </a:lnTo>
                  <a:lnTo>
                    <a:pt x="20756" y="20756"/>
                  </a:lnTo>
                  <a:lnTo>
                    <a:pt x="43332" y="5563"/>
                  </a:lnTo>
                  <a:lnTo>
                    <a:pt x="71046" y="0"/>
                  </a:lnTo>
                  <a:lnTo>
                    <a:pt x="410652" y="0"/>
                  </a:lnTo>
                  <a:lnTo>
                    <a:pt x="325115" y="42110"/>
                  </a:lnTo>
                  <a:lnTo>
                    <a:pt x="281820" y="62726"/>
                  </a:lnTo>
                  <a:lnTo>
                    <a:pt x="238179" y="83040"/>
                  </a:lnTo>
                  <a:lnTo>
                    <a:pt x="194196" y="103043"/>
                  </a:lnTo>
                  <a:lnTo>
                    <a:pt x="149873" y="122730"/>
                  </a:lnTo>
                  <a:lnTo>
                    <a:pt x="105215" y="142092"/>
                  </a:lnTo>
                  <a:close/>
                </a:path>
              </a:pathLst>
            </a:custGeom>
            <a:solidFill>
              <a:srgbClr val="D56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03919" y="5331222"/>
              <a:ext cx="4465320" cy="5607685"/>
            </a:xfrm>
            <a:custGeom>
              <a:avLst/>
              <a:gdLst/>
              <a:ahLst/>
              <a:cxnLst/>
              <a:rect l="l" t="t" r="r" b="b"/>
              <a:pathLst>
                <a:path w="4465320" h="5607684">
                  <a:moveTo>
                    <a:pt x="4239449" y="5607061"/>
                  </a:moveTo>
                  <a:lnTo>
                    <a:pt x="0" y="5607061"/>
                  </a:lnTo>
                  <a:lnTo>
                    <a:pt x="104151" y="5598869"/>
                  </a:lnTo>
                  <a:lnTo>
                    <a:pt x="207623" y="5589143"/>
                  </a:lnTo>
                  <a:lnTo>
                    <a:pt x="310392" y="5577901"/>
                  </a:lnTo>
                  <a:lnTo>
                    <a:pt x="412435" y="5565160"/>
                  </a:lnTo>
                  <a:lnTo>
                    <a:pt x="513729" y="5550937"/>
                  </a:lnTo>
                  <a:lnTo>
                    <a:pt x="614249" y="5535248"/>
                  </a:lnTo>
                  <a:lnTo>
                    <a:pt x="713973" y="5518112"/>
                  </a:lnTo>
                  <a:lnTo>
                    <a:pt x="812877" y="5499545"/>
                  </a:lnTo>
                  <a:lnTo>
                    <a:pt x="910937" y="5479565"/>
                  </a:lnTo>
                  <a:lnTo>
                    <a:pt x="1008130" y="5458188"/>
                  </a:lnTo>
                  <a:lnTo>
                    <a:pt x="1104433" y="5435431"/>
                  </a:lnTo>
                  <a:lnTo>
                    <a:pt x="1199821" y="5411313"/>
                  </a:lnTo>
                  <a:lnTo>
                    <a:pt x="1294272" y="5385849"/>
                  </a:lnTo>
                  <a:lnTo>
                    <a:pt x="1387762" y="5359057"/>
                  </a:lnTo>
                  <a:lnTo>
                    <a:pt x="1480267" y="5330955"/>
                  </a:lnTo>
                  <a:lnTo>
                    <a:pt x="1526143" y="5316417"/>
                  </a:lnTo>
                  <a:lnTo>
                    <a:pt x="1912419" y="5316417"/>
                  </a:lnTo>
                  <a:lnTo>
                    <a:pt x="1912419" y="5494971"/>
                  </a:lnTo>
                  <a:lnTo>
                    <a:pt x="3602740" y="5494971"/>
                  </a:lnTo>
                  <a:lnTo>
                    <a:pt x="3602740" y="5316417"/>
                  </a:lnTo>
                  <a:lnTo>
                    <a:pt x="4243200" y="5316417"/>
                  </a:lnTo>
                  <a:lnTo>
                    <a:pt x="4243200" y="2964802"/>
                  </a:lnTo>
                  <a:lnTo>
                    <a:pt x="4258010" y="2916627"/>
                  </a:lnTo>
                  <a:lnTo>
                    <a:pt x="4271852" y="2868198"/>
                  </a:lnTo>
                  <a:lnTo>
                    <a:pt x="4284717" y="2819519"/>
                  </a:lnTo>
                  <a:lnTo>
                    <a:pt x="4296598" y="2770596"/>
                  </a:lnTo>
                  <a:lnTo>
                    <a:pt x="4307486" y="2721437"/>
                  </a:lnTo>
                  <a:lnTo>
                    <a:pt x="4317375" y="2672045"/>
                  </a:lnTo>
                  <a:lnTo>
                    <a:pt x="4326255" y="2622429"/>
                  </a:lnTo>
                  <a:lnTo>
                    <a:pt x="4334120" y="2572592"/>
                  </a:lnTo>
                  <a:lnTo>
                    <a:pt x="4340961" y="2522542"/>
                  </a:lnTo>
                  <a:lnTo>
                    <a:pt x="4346771" y="2472284"/>
                  </a:lnTo>
                  <a:lnTo>
                    <a:pt x="4351543" y="2421824"/>
                  </a:lnTo>
                  <a:lnTo>
                    <a:pt x="4355267" y="2371169"/>
                  </a:lnTo>
                  <a:lnTo>
                    <a:pt x="4357937" y="2320323"/>
                  </a:lnTo>
                  <a:lnTo>
                    <a:pt x="4359545" y="2269293"/>
                  </a:lnTo>
                  <a:lnTo>
                    <a:pt x="4360082" y="2218085"/>
                  </a:lnTo>
                  <a:lnTo>
                    <a:pt x="4359545" y="2166880"/>
                  </a:lnTo>
                  <a:lnTo>
                    <a:pt x="4357937" y="2115857"/>
                  </a:lnTo>
                  <a:lnTo>
                    <a:pt x="4355267" y="2065022"/>
                  </a:lnTo>
                  <a:lnTo>
                    <a:pt x="4351543" y="2014378"/>
                  </a:lnTo>
                  <a:lnTo>
                    <a:pt x="4346771" y="1963932"/>
                  </a:lnTo>
                  <a:lnTo>
                    <a:pt x="4340961" y="1913688"/>
                  </a:lnTo>
                  <a:lnTo>
                    <a:pt x="4334120" y="1863651"/>
                  </a:lnTo>
                  <a:lnTo>
                    <a:pt x="4326255" y="1813825"/>
                  </a:lnTo>
                  <a:lnTo>
                    <a:pt x="4317375" y="1764215"/>
                  </a:lnTo>
                  <a:lnTo>
                    <a:pt x="4307486" y="1714826"/>
                  </a:lnTo>
                  <a:lnTo>
                    <a:pt x="4296598" y="1665664"/>
                  </a:lnTo>
                  <a:lnTo>
                    <a:pt x="4284717" y="1616732"/>
                  </a:lnTo>
                  <a:lnTo>
                    <a:pt x="4271852" y="1568035"/>
                  </a:lnTo>
                  <a:lnTo>
                    <a:pt x="4258010" y="1519579"/>
                  </a:lnTo>
                  <a:lnTo>
                    <a:pt x="4243200" y="1471369"/>
                  </a:lnTo>
                  <a:lnTo>
                    <a:pt x="4243200" y="290706"/>
                  </a:lnTo>
                  <a:lnTo>
                    <a:pt x="3508776" y="290706"/>
                  </a:lnTo>
                  <a:lnTo>
                    <a:pt x="3475510" y="257208"/>
                  </a:lnTo>
                  <a:lnTo>
                    <a:pt x="3441692" y="223998"/>
                  </a:lnTo>
                  <a:lnTo>
                    <a:pt x="3407326" y="191082"/>
                  </a:lnTo>
                  <a:lnTo>
                    <a:pt x="3372414" y="158463"/>
                  </a:lnTo>
                  <a:lnTo>
                    <a:pt x="3336960" y="126147"/>
                  </a:lnTo>
                  <a:lnTo>
                    <a:pt x="3300968" y="94138"/>
                  </a:lnTo>
                  <a:lnTo>
                    <a:pt x="3264441" y="62440"/>
                  </a:lnTo>
                  <a:lnTo>
                    <a:pt x="3227383" y="31059"/>
                  </a:lnTo>
                  <a:lnTo>
                    <a:pt x="3189796" y="0"/>
                  </a:lnTo>
                  <a:lnTo>
                    <a:pt x="4239449" y="0"/>
                  </a:lnTo>
                  <a:lnTo>
                    <a:pt x="4284916" y="4583"/>
                  </a:lnTo>
                  <a:lnTo>
                    <a:pt x="4327268" y="17729"/>
                  </a:lnTo>
                  <a:lnTo>
                    <a:pt x="4365595" y="38529"/>
                  </a:lnTo>
                  <a:lnTo>
                    <a:pt x="4398991" y="66077"/>
                  </a:lnTo>
                  <a:lnTo>
                    <a:pt x="4426547" y="99465"/>
                  </a:lnTo>
                  <a:lnTo>
                    <a:pt x="4447354" y="137786"/>
                  </a:lnTo>
                  <a:lnTo>
                    <a:pt x="4460504" y="180133"/>
                  </a:lnTo>
                  <a:lnTo>
                    <a:pt x="4465089" y="225598"/>
                  </a:lnTo>
                  <a:lnTo>
                    <a:pt x="4465089" y="5381359"/>
                  </a:lnTo>
                  <a:lnTo>
                    <a:pt x="4460504" y="5426826"/>
                  </a:lnTo>
                  <a:lnTo>
                    <a:pt x="4447354" y="5469177"/>
                  </a:lnTo>
                  <a:lnTo>
                    <a:pt x="4426547" y="5507505"/>
                  </a:lnTo>
                  <a:lnTo>
                    <a:pt x="4398991" y="5540901"/>
                  </a:lnTo>
                  <a:lnTo>
                    <a:pt x="4365595" y="5568456"/>
                  </a:lnTo>
                  <a:lnTo>
                    <a:pt x="4327268" y="5589263"/>
                  </a:lnTo>
                  <a:lnTo>
                    <a:pt x="4284916" y="5602414"/>
                  </a:lnTo>
                  <a:lnTo>
                    <a:pt x="4239449" y="5606999"/>
                  </a:lnTo>
                  <a:close/>
                </a:path>
              </a:pathLst>
            </a:custGeom>
            <a:solidFill>
              <a:srgbClr val="9478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30063" y="5621929"/>
              <a:ext cx="2717165" cy="5026025"/>
            </a:xfrm>
            <a:custGeom>
              <a:avLst/>
              <a:gdLst/>
              <a:ahLst/>
              <a:cxnLst/>
              <a:rect l="l" t="t" r="r" b="b"/>
              <a:pathLst>
                <a:path w="2717165" h="5026025">
                  <a:moveTo>
                    <a:pt x="2717056" y="5025710"/>
                  </a:moveTo>
                  <a:lnTo>
                    <a:pt x="2076597" y="5025710"/>
                  </a:lnTo>
                  <a:lnTo>
                    <a:pt x="2076597" y="4941955"/>
                  </a:lnTo>
                  <a:lnTo>
                    <a:pt x="2600173" y="4941955"/>
                  </a:lnTo>
                  <a:lnTo>
                    <a:pt x="2600173" y="2974740"/>
                  </a:lnTo>
                  <a:lnTo>
                    <a:pt x="2622258" y="2925399"/>
                  </a:lnTo>
                  <a:lnTo>
                    <a:pt x="2643301" y="2875729"/>
                  </a:lnTo>
                  <a:lnTo>
                    <a:pt x="2663302" y="2825746"/>
                  </a:lnTo>
                  <a:lnTo>
                    <a:pt x="2682262" y="2775467"/>
                  </a:lnTo>
                  <a:lnTo>
                    <a:pt x="2700180" y="2724911"/>
                  </a:lnTo>
                  <a:lnTo>
                    <a:pt x="2717056" y="2674095"/>
                  </a:lnTo>
                  <a:lnTo>
                    <a:pt x="2717056" y="5025710"/>
                  </a:lnTo>
                  <a:close/>
                </a:path>
                <a:path w="2717165" h="5026025">
                  <a:moveTo>
                    <a:pt x="386275" y="5025710"/>
                  </a:moveTo>
                  <a:lnTo>
                    <a:pt x="0" y="5025710"/>
                  </a:lnTo>
                  <a:lnTo>
                    <a:pt x="49081" y="5009659"/>
                  </a:lnTo>
                  <a:lnTo>
                    <a:pt x="146274" y="4976507"/>
                  </a:lnTo>
                  <a:lnTo>
                    <a:pt x="242307" y="4941955"/>
                  </a:lnTo>
                  <a:lnTo>
                    <a:pt x="386275" y="4941955"/>
                  </a:lnTo>
                  <a:lnTo>
                    <a:pt x="386275" y="5025710"/>
                  </a:lnTo>
                  <a:close/>
                </a:path>
                <a:path w="2717165" h="5026025">
                  <a:moveTo>
                    <a:pt x="2717056" y="1180662"/>
                  </a:moveTo>
                  <a:lnTo>
                    <a:pt x="2700180" y="1129861"/>
                  </a:lnTo>
                  <a:lnTo>
                    <a:pt x="2682262" y="1079343"/>
                  </a:lnTo>
                  <a:lnTo>
                    <a:pt x="2663302" y="1029115"/>
                  </a:lnTo>
                  <a:lnTo>
                    <a:pt x="2643301" y="979182"/>
                  </a:lnTo>
                  <a:lnTo>
                    <a:pt x="2622258" y="929550"/>
                  </a:lnTo>
                  <a:lnTo>
                    <a:pt x="2600173" y="880225"/>
                  </a:lnTo>
                  <a:lnTo>
                    <a:pt x="2600173" y="83838"/>
                  </a:lnTo>
                  <a:lnTo>
                    <a:pt x="2062012" y="83838"/>
                  </a:lnTo>
                  <a:lnTo>
                    <a:pt x="2042489" y="62711"/>
                  </a:lnTo>
                  <a:lnTo>
                    <a:pt x="2022713" y="41700"/>
                  </a:lnTo>
                  <a:lnTo>
                    <a:pt x="2002741" y="20799"/>
                  </a:lnTo>
                  <a:lnTo>
                    <a:pt x="1982632" y="0"/>
                  </a:lnTo>
                  <a:lnTo>
                    <a:pt x="2717056" y="0"/>
                  </a:lnTo>
                  <a:lnTo>
                    <a:pt x="2717056" y="1180662"/>
                  </a:lnTo>
                  <a:close/>
                </a:path>
              </a:pathLst>
            </a:custGeom>
            <a:solidFill>
              <a:srgbClr val="5745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872371" y="5705768"/>
              <a:ext cx="2358390" cy="4858385"/>
            </a:xfrm>
            <a:custGeom>
              <a:avLst/>
              <a:gdLst/>
              <a:ahLst/>
              <a:cxnLst/>
              <a:rect l="l" t="t" r="r" b="b"/>
              <a:pathLst>
                <a:path w="2358390" h="4858384">
                  <a:moveTo>
                    <a:pt x="2357865" y="4858116"/>
                  </a:moveTo>
                  <a:lnTo>
                    <a:pt x="1834289" y="4858116"/>
                  </a:lnTo>
                  <a:lnTo>
                    <a:pt x="1834289" y="4782486"/>
                  </a:lnTo>
                  <a:lnTo>
                    <a:pt x="2252650" y="4782486"/>
                  </a:lnTo>
                  <a:lnTo>
                    <a:pt x="2252650" y="3096540"/>
                  </a:lnTo>
                  <a:lnTo>
                    <a:pt x="2275153" y="3055912"/>
                  </a:lnTo>
                  <a:lnTo>
                    <a:pt x="2296916" y="3015034"/>
                  </a:lnTo>
                  <a:lnTo>
                    <a:pt x="2317949" y="2973907"/>
                  </a:lnTo>
                  <a:lnTo>
                    <a:pt x="2338262" y="2932529"/>
                  </a:lnTo>
                  <a:lnTo>
                    <a:pt x="2357865" y="2890901"/>
                  </a:lnTo>
                  <a:lnTo>
                    <a:pt x="2357865" y="4858116"/>
                  </a:lnTo>
                  <a:close/>
                </a:path>
                <a:path w="2358390" h="4858384">
                  <a:moveTo>
                    <a:pt x="143967" y="4858116"/>
                  </a:moveTo>
                  <a:lnTo>
                    <a:pt x="0" y="4858116"/>
                  </a:lnTo>
                  <a:lnTo>
                    <a:pt x="36294" y="4844443"/>
                  </a:lnTo>
                  <a:lnTo>
                    <a:pt x="143967" y="4802487"/>
                  </a:lnTo>
                  <a:lnTo>
                    <a:pt x="143967" y="4858116"/>
                  </a:lnTo>
                  <a:close/>
                </a:path>
                <a:path w="2358390" h="4858384">
                  <a:moveTo>
                    <a:pt x="2357865" y="796386"/>
                  </a:moveTo>
                  <a:lnTo>
                    <a:pt x="2338262" y="754757"/>
                  </a:lnTo>
                  <a:lnTo>
                    <a:pt x="2317949" y="713367"/>
                  </a:lnTo>
                  <a:lnTo>
                    <a:pt x="2296916" y="672208"/>
                  </a:lnTo>
                  <a:lnTo>
                    <a:pt x="2275153" y="631268"/>
                  </a:lnTo>
                  <a:lnTo>
                    <a:pt x="2252650" y="590539"/>
                  </a:lnTo>
                  <a:lnTo>
                    <a:pt x="2252650" y="75442"/>
                  </a:lnTo>
                  <a:lnTo>
                    <a:pt x="1887209" y="75442"/>
                  </a:lnTo>
                  <a:lnTo>
                    <a:pt x="1870567" y="56441"/>
                  </a:lnTo>
                  <a:lnTo>
                    <a:pt x="1853769" y="37533"/>
                  </a:lnTo>
                  <a:lnTo>
                    <a:pt x="1836815" y="18720"/>
                  </a:lnTo>
                  <a:lnTo>
                    <a:pt x="1819704" y="0"/>
                  </a:lnTo>
                  <a:lnTo>
                    <a:pt x="2357865" y="0"/>
                  </a:lnTo>
                  <a:lnTo>
                    <a:pt x="2357865" y="796386"/>
                  </a:lnTo>
                  <a:close/>
                </a:path>
              </a:pathLst>
            </a:custGeom>
            <a:solidFill>
              <a:srgbClr val="123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06969" y="5781210"/>
              <a:ext cx="2018664" cy="4707255"/>
            </a:xfrm>
            <a:custGeom>
              <a:avLst/>
              <a:gdLst/>
              <a:ahLst/>
              <a:cxnLst/>
              <a:rect l="l" t="t" r="r" b="b"/>
              <a:pathLst>
                <a:path w="2018665" h="4707255">
                  <a:moveTo>
                    <a:pt x="2018051" y="4707043"/>
                  </a:moveTo>
                  <a:lnTo>
                    <a:pt x="1599690" y="4707043"/>
                  </a:lnTo>
                  <a:lnTo>
                    <a:pt x="1599690" y="4689750"/>
                  </a:lnTo>
                  <a:lnTo>
                    <a:pt x="1649068" y="4689750"/>
                  </a:lnTo>
                  <a:lnTo>
                    <a:pt x="1649068" y="4546616"/>
                  </a:lnTo>
                  <a:lnTo>
                    <a:pt x="1589897" y="4546616"/>
                  </a:lnTo>
                  <a:lnTo>
                    <a:pt x="1589897" y="4334518"/>
                  </a:lnTo>
                  <a:lnTo>
                    <a:pt x="694629" y="4334518"/>
                  </a:lnTo>
                  <a:lnTo>
                    <a:pt x="741259" y="4305560"/>
                  </a:lnTo>
                  <a:lnTo>
                    <a:pt x="787354" y="4276191"/>
                  </a:lnTo>
                  <a:lnTo>
                    <a:pt x="832909" y="4246415"/>
                  </a:lnTo>
                  <a:lnTo>
                    <a:pt x="877917" y="4216237"/>
                  </a:lnTo>
                  <a:lnTo>
                    <a:pt x="922373" y="4185661"/>
                  </a:lnTo>
                  <a:lnTo>
                    <a:pt x="966270" y="4154690"/>
                  </a:lnTo>
                  <a:lnTo>
                    <a:pt x="1009604" y="4123329"/>
                  </a:lnTo>
                  <a:lnTo>
                    <a:pt x="1052368" y="4091582"/>
                  </a:lnTo>
                  <a:lnTo>
                    <a:pt x="1094555" y="4059453"/>
                  </a:lnTo>
                  <a:lnTo>
                    <a:pt x="1136161" y="4026945"/>
                  </a:lnTo>
                  <a:lnTo>
                    <a:pt x="1177179" y="3994064"/>
                  </a:lnTo>
                  <a:lnTo>
                    <a:pt x="1217604" y="3960812"/>
                  </a:lnTo>
                  <a:lnTo>
                    <a:pt x="1257429" y="3927195"/>
                  </a:lnTo>
                  <a:lnTo>
                    <a:pt x="1296649" y="3893215"/>
                  </a:lnTo>
                  <a:lnTo>
                    <a:pt x="1335257" y="3858878"/>
                  </a:lnTo>
                  <a:lnTo>
                    <a:pt x="1373249" y="3824186"/>
                  </a:lnTo>
                  <a:lnTo>
                    <a:pt x="1410617" y="3789145"/>
                  </a:lnTo>
                  <a:lnTo>
                    <a:pt x="1447356" y="3753758"/>
                  </a:lnTo>
                  <a:lnTo>
                    <a:pt x="1483460" y="3718030"/>
                  </a:lnTo>
                  <a:lnTo>
                    <a:pt x="1518924" y="3681964"/>
                  </a:lnTo>
                  <a:lnTo>
                    <a:pt x="1553741" y="3645564"/>
                  </a:lnTo>
                  <a:lnTo>
                    <a:pt x="1587905" y="3608834"/>
                  </a:lnTo>
                  <a:lnTo>
                    <a:pt x="1621411" y="3571779"/>
                  </a:lnTo>
                  <a:lnTo>
                    <a:pt x="1654253" y="3534403"/>
                  </a:lnTo>
                  <a:lnTo>
                    <a:pt x="1686424" y="3496709"/>
                  </a:lnTo>
                  <a:lnTo>
                    <a:pt x="1717919" y="3458702"/>
                  </a:lnTo>
                  <a:lnTo>
                    <a:pt x="1748732" y="3420385"/>
                  </a:lnTo>
                  <a:lnTo>
                    <a:pt x="1778857" y="3381764"/>
                  </a:lnTo>
                  <a:lnTo>
                    <a:pt x="1808288" y="3342840"/>
                  </a:lnTo>
                  <a:lnTo>
                    <a:pt x="1837020" y="3303620"/>
                  </a:lnTo>
                  <a:lnTo>
                    <a:pt x="1865045" y="3264107"/>
                  </a:lnTo>
                  <a:lnTo>
                    <a:pt x="1892360" y="3224304"/>
                  </a:lnTo>
                  <a:lnTo>
                    <a:pt x="1918956" y="3184217"/>
                  </a:lnTo>
                  <a:lnTo>
                    <a:pt x="1944830" y="3143848"/>
                  </a:lnTo>
                  <a:lnTo>
                    <a:pt x="1969974" y="3103203"/>
                  </a:lnTo>
                  <a:lnTo>
                    <a:pt x="1994383" y="3062284"/>
                  </a:lnTo>
                  <a:lnTo>
                    <a:pt x="2018051" y="3021097"/>
                  </a:lnTo>
                  <a:lnTo>
                    <a:pt x="2018051" y="4707043"/>
                  </a:lnTo>
                  <a:close/>
                </a:path>
                <a:path w="2018665" h="4707255">
                  <a:moveTo>
                    <a:pt x="622958" y="4685792"/>
                  </a:moveTo>
                  <a:lnTo>
                    <a:pt x="298353" y="4685792"/>
                  </a:lnTo>
                  <a:lnTo>
                    <a:pt x="305853" y="4678291"/>
                  </a:lnTo>
                  <a:lnTo>
                    <a:pt x="532327" y="4678291"/>
                  </a:lnTo>
                  <a:lnTo>
                    <a:pt x="532327" y="4536198"/>
                  </a:lnTo>
                  <a:lnTo>
                    <a:pt x="447946" y="4536198"/>
                  </a:lnTo>
                  <a:lnTo>
                    <a:pt x="583372" y="4400773"/>
                  </a:lnTo>
                  <a:lnTo>
                    <a:pt x="633089" y="4371734"/>
                  </a:lnTo>
                  <a:lnTo>
                    <a:pt x="682337" y="4342227"/>
                  </a:lnTo>
                  <a:lnTo>
                    <a:pt x="682337" y="4546616"/>
                  </a:lnTo>
                  <a:lnTo>
                    <a:pt x="622958" y="4546616"/>
                  </a:lnTo>
                  <a:lnTo>
                    <a:pt x="622958" y="4685792"/>
                  </a:lnTo>
                  <a:close/>
                </a:path>
                <a:path w="2018665" h="4707255">
                  <a:moveTo>
                    <a:pt x="622958" y="4689750"/>
                  </a:moveTo>
                  <a:lnTo>
                    <a:pt x="0" y="4689750"/>
                  </a:lnTo>
                  <a:lnTo>
                    <a:pt x="27085" y="4678291"/>
                  </a:lnTo>
                  <a:lnTo>
                    <a:pt x="290644" y="4678291"/>
                  </a:lnTo>
                  <a:lnTo>
                    <a:pt x="298353" y="4685792"/>
                  </a:lnTo>
                  <a:lnTo>
                    <a:pt x="622958" y="4685792"/>
                  </a:lnTo>
                  <a:lnTo>
                    <a:pt x="622958" y="4689750"/>
                  </a:lnTo>
                  <a:close/>
                </a:path>
                <a:path w="2018665" h="4707255">
                  <a:moveTo>
                    <a:pt x="2018051" y="515096"/>
                  </a:moveTo>
                  <a:lnTo>
                    <a:pt x="1992248" y="470351"/>
                  </a:lnTo>
                  <a:lnTo>
                    <a:pt x="1965574" y="425915"/>
                  </a:lnTo>
                  <a:lnTo>
                    <a:pt x="1938039" y="381796"/>
                  </a:lnTo>
                  <a:lnTo>
                    <a:pt x="1909649" y="337999"/>
                  </a:lnTo>
                  <a:lnTo>
                    <a:pt x="1880410" y="294531"/>
                  </a:lnTo>
                  <a:lnTo>
                    <a:pt x="1850331" y="251399"/>
                  </a:lnTo>
                  <a:lnTo>
                    <a:pt x="1819419" y="208608"/>
                  </a:lnTo>
                  <a:lnTo>
                    <a:pt x="1787681" y="166166"/>
                  </a:lnTo>
                  <a:lnTo>
                    <a:pt x="1755123" y="124077"/>
                  </a:lnTo>
                  <a:lnTo>
                    <a:pt x="1721754" y="82349"/>
                  </a:lnTo>
                  <a:lnTo>
                    <a:pt x="1687581" y="40988"/>
                  </a:lnTo>
                  <a:lnTo>
                    <a:pt x="1652610" y="0"/>
                  </a:lnTo>
                  <a:lnTo>
                    <a:pt x="2018051" y="0"/>
                  </a:lnTo>
                  <a:lnTo>
                    <a:pt x="2018051" y="515096"/>
                  </a:lnTo>
                  <a:close/>
                </a:path>
              </a:pathLst>
            </a:custGeom>
            <a:solidFill>
              <a:srgbClr val="174E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16339" y="10470961"/>
              <a:ext cx="1690370" cy="355600"/>
            </a:xfrm>
            <a:custGeom>
              <a:avLst/>
              <a:gdLst/>
              <a:ahLst/>
              <a:cxnLst/>
              <a:rect l="l" t="t" r="r" b="b"/>
              <a:pathLst>
                <a:path w="1690370" h="355600">
                  <a:moveTo>
                    <a:pt x="1690321" y="355232"/>
                  </a:moveTo>
                  <a:lnTo>
                    <a:pt x="0" y="355232"/>
                  </a:lnTo>
                  <a:lnTo>
                    <a:pt x="0" y="37294"/>
                  </a:lnTo>
                  <a:lnTo>
                    <a:pt x="90631" y="0"/>
                  </a:lnTo>
                  <a:lnTo>
                    <a:pt x="1690321" y="0"/>
                  </a:lnTo>
                  <a:lnTo>
                    <a:pt x="1690321" y="355232"/>
                  </a:lnTo>
                  <a:close/>
                </a:path>
              </a:pathLst>
            </a:custGeom>
            <a:solidFill>
              <a:srgbClr val="3A2D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89307" y="10115729"/>
              <a:ext cx="908050" cy="212725"/>
            </a:xfrm>
            <a:custGeom>
              <a:avLst/>
              <a:gdLst/>
              <a:ahLst/>
              <a:cxnLst/>
              <a:rect l="l" t="t" r="r" b="b"/>
              <a:pathLst>
                <a:path w="908050" h="212725">
                  <a:moveTo>
                    <a:pt x="907560" y="212097"/>
                  </a:moveTo>
                  <a:lnTo>
                    <a:pt x="0" y="212097"/>
                  </a:lnTo>
                  <a:lnTo>
                    <a:pt x="0" y="7708"/>
                  </a:lnTo>
                  <a:lnTo>
                    <a:pt x="12292" y="0"/>
                  </a:lnTo>
                  <a:lnTo>
                    <a:pt x="907560" y="0"/>
                  </a:lnTo>
                  <a:lnTo>
                    <a:pt x="907560" y="212097"/>
                  </a:lnTo>
                  <a:close/>
                </a:path>
              </a:pathLst>
            </a:custGeom>
            <a:solidFill>
              <a:srgbClr val="C1BD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29928" y="10327826"/>
              <a:ext cx="1026160" cy="143510"/>
            </a:xfrm>
            <a:custGeom>
              <a:avLst/>
              <a:gdLst/>
              <a:ahLst/>
              <a:cxnLst/>
              <a:rect l="l" t="t" r="r" b="b"/>
              <a:pathLst>
                <a:path w="1026159" h="143509">
                  <a:moveTo>
                    <a:pt x="1026110" y="143134"/>
                  </a:moveTo>
                  <a:lnTo>
                    <a:pt x="0" y="143134"/>
                  </a:lnTo>
                  <a:lnTo>
                    <a:pt x="0" y="0"/>
                  </a:lnTo>
                  <a:lnTo>
                    <a:pt x="1026110" y="0"/>
                  </a:lnTo>
                  <a:lnTo>
                    <a:pt x="1026110" y="143134"/>
                  </a:lnTo>
                  <a:close/>
                </a:path>
              </a:pathLst>
            </a:custGeom>
            <a:solidFill>
              <a:srgbClr val="241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97614" y="10181983"/>
              <a:ext cx="292735" cy="285115"/>
            </a:xfrm>
            <a:custGeom>
              <a:avLst/>
              <a:gdLst/>
              <a:ahLst/>
              <a:cxnLst/>
              <a:rect l="l" t="t" r="r" b="b"/>
              <a:pathLst>
                <a:path w="292734" h="285115">
                  <a:moveTo>
                    <a:pt x="7708" y="285019"/>
                  </a:moveTo>
                  <a:lnTo>
                    <a:pt x="0" y="277518"/>
                  </a:lnTo>
                  <a:lnTo>
                    <a:pt x="15209" y="277518"/>
                  </a:lnTo>
                  <a:lnTo>
                    <a:pt x="7708" y="285019"/>
                  </a:lnTo>
                  <a:close/>
                </a:path>
                <a:path w="292734" h="285115">
                  <a:moveTo>
                    <a:pt x="157302" y="135425"/>
                  </a:moveTo>
                  <a:lnTo>
                    <a:pt x="41877" y="135425"/>
                  </a:lnTo>
                  <a:lnTo>
                    <a:pt x="84607" y="113616"/>
                  </a:lnTo>
                  <a:lnTo>
                    <a:pt x="126960" y="91518"/>
                  </a:lnTo>
                  <a:lnTo>
                    <a:pt x="168943" y="69119"/>
                  </a:lnTo>
                  <a:lnTo>
                    <a:pt x="210561" y="46407"/>
                  </a:lnTo>
                  <a:lnTo>
                    <a:pt x="251821" y="23371"/>
                  </a:lnTo>
                  <a:lnTo>
                    <a:pt x="292727" y="0"/>
                  </a:lnTo>
                  <a:lnTo>
                    <a:pt x="157302" y="135425"/>
                  </a:lnTo>
                  <a:close/>
                </a:path>
              </a:pathLst>
            </a:custGeom>
            <a:solidFill>
              <a:srgbClr val="C2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134055" y="10317409"/>
              <a:ext cx="505459" cy="142240"/>
            </a:xfrm>
            <a:custGeom>
              <a:avLst/>
              <a:gdLst/>
              <a:ahLst/>
              <a:cxnLst/>
              <a:rect l="l" t="t" r="r" b="b"/>
              <a:pathLst>
                <a:path w="505459" h="142240">
                  <a:moveTo>
                    <a:pt x="505242" y="142092"/>
                  </a:moveTo>
                  <a:lnTo>
                    <a:pt x="0" y="142092"/>
                  </a:lnTo>
                  <a:lnTo>
                    <a:pt x="44657" y="122730"/>
                  </a:lnTo>
                  <a:lnTo>
                    <a:pt x="88980" y="103043"/>
                  </a:lnTo>
                  <a:lnTo>
                    <a:pt x="132964" y="83040"/>
                  </a:lnTo>
                  <a:lnTo>
                    <a:pt x="176605" y="62726"/>
                  </a:lnTo>
                  <a:lnTo>
                    <a:pt x="219900" y="42110"/>
                  </a:lnTo>
                  <a:lnTo>
                    <a:pt x="305437" y="0"/>
                  </a:lnTo>
                  <a:lnTo>
                    <a:pt x="505242" y="0"/>
                  </a:lnTo>
                  <a:lnTo>
                    <a:pt x="505242" y="142092"/>
                  </a:lnTo>
                  <a:close/>
                </a:path>
              </a:pathLst>
            </a:custGeom>
            <a:solidFill>
              <a:srgbClr val="BA5C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236734" y="6736191"/>
              <a:ext cx="1392555" cy="1384300"/>
            </a:xfrm>
            <a:custGeom>
              <a:avLst/>
              <a:gdLst/>
              <a:ahLst/>
              <a:cxnLst/>
              <a:rect l="l" t="t" r="r" b="b"/>
              <a:pathLst>
                <a:path w="1392554" h="1384300">
                  <a:moveTo>
                    <a:pt x="796602" y="419099"/>
                  </a:moveTo>
                  <a:lnTo>
                    <a:pt x="743283" y="419099"/>
                  </a:lnTo>
                  <a:lnTo>
                    <a:pt x="820654" y="177799"/>
                  </a:lnTo>
                  <a:lnTo>
                    <a:pt x="801315" y="165099"/>
                  </a:lnTo>
                  <a:lnTo>
                    <a:pt x="786417" y="152399"/>
                  </a:lnTo>
                  <a:lnTo>
                    <a:pt x="776835" y="126999"/>
                  </a:lnTo>
                  <a:lnTo>
                    <a:pt x="773446" y="101599"/>
                  </a:lnTo>
                  <a:lnTo>
                    <a:pt x="781568" y="50799"/>
                  </a:lnTo>
                  <a:lnTo>
                    <a:pt x="803713" y="25399"/>
                  </a:lnTo>
                  <a:lnTo>
                    <a:pt x="836549" y="0"/>
                  </a:lnTo>
                  <a:lnTo>
                    <a:pt x="916964" y="0"/>
                  </a:lnTo>
                  <a:lnTo>
                    <a:pt x="949798" y="25399"/>
                  </a:lnTo>
                  <a:lnTo>
                    <a:pt x="971931" y="50799"/>
                  </a:lnTo>
                  <a:lnTo>
                    <a:pt x="980045" y="101599"/>
                  </a:lnTo>
                  <a:lnTo>
                    <a:pt x="971931" y="139699"/>
                  </a:lnTo>
                  <a:lnTo>
                    <a:pt x="949798" y="165099"/>
                  </a:lnTo>
                  <a:lnTo>
                    <a:pt x="916964" y="190499"/>
                  </a:lnTo>
                  <a:lnTo>
                    <a:pt x="876746" y="203199"/>
                  </a:lnTo>
                  <a:lnTo>
                    <a:pt x="869773" y="203199"/>
                  </a:lnTo>
                  <a:lnTo>
                    <a:pt x="796602" y="419099"/>
                  </a:lnTo>
                  <a:close/>
                </a:path>
                <a:path w="1392554" h="1384300">
                  <a:moveTo>
                    <a:pt x="936826" y="482599"/>
                  </a:moveTo>
                  <a:lnTo>
                    <a:pt x="464322" y="482599"/>
                  </a:lnTo>
                  <a:lnTo>
                    <a:pt x="490961" y="469899"/>
                  </a:lnTo>
                  <a:lnTo>
                    <a:pt x="519846" y="444499"/>
                  </a:lnTo>
                  <a:lnTo>
                    <a:pt x="550784" y="431799"/>
                  </a:lnTo>
                  <a:lnTo>
                    <a:pt x="583582" y="419099"/>
                  </a:lnTo>
                  <a:lnTo>
                    <a:pt x="493194" y="203199"/>
                  </a:lnTo>
                  <a:lnTo>
                    <a:pt x="489372" y="203199"/>
                  </a:lnTo>
                  <a:lnTo>
                    <a:pt x="459225" y="190499"/>
                  </a:lnTo>
                  <a:lnTo>
                    <a:pt x="434598" y="177799"/>
                  </a:lnTo>
                  <a:lnTo>
                    <a:pt x="417989" y="152399"/>
                  </a:lnTo>
                  <a:lnTo>
                    <a:pt x="411898" y="126999"/>
                  </a:lnTo>
                  <a:lnTo>
                    <a:pt x="417989" y="88899"/>
                  </a:lnTo>
                  <a:lnTo>
                    <a:pt x="434598" y="63499"/>
                  </a:lnTo>
                  <a:lnTo>
                    <a:pt x="459225" y="50799"/>
                  </a:lnTo>
                  <a:lnTo>
                    <a:pt x="519520" y="50799"/>
                  </a:lnTo>
                  <a:lnTo>
                    <a:pt x="544147" y="63499"/>
                  </a:lnTo>
                  <a:lnTo>
                    <a:pt x="560756" y="88899"/>
                  </a:lnTo>
                  <a:lnTo>
                    <a:pt x="566847" y="126999"/>
                  </a:lnTo>
                  <a:lnTo>
                    <a:pt x="565026" y="139699"/>
                  </a:lnTo>
                  <a:lnTo>
                    <a:pt x="559829" y="152399"/>
                  </a:lnTo>
                  <a:lnTo>
                    <a:pt x="551660" y="165099"/>
                  </a:lnTo>
                  <a:lnTo>
                    <a:pt x="540919" y="177799"/>
                  </a:lnTo>
                  <a:lnTo>
                    <a:pt x="635128" y="406399"/>
                  </a:lnTo>
                  <a:lnTo>
                    <a:pt x="725485" y="406399"/>
                  </a:lnTo>
                  <a:lnTo>
                    <a:pt x="743283" y="419099"/>
                  </a:lnTo>
                  <a:lnTo>
                    <a:pt x="796602" y="419099"/>
                  </a:lnTo>
                  <a:lnTo>
                    <a:pt x="792298" y="431799"/>
                  </a:lnTo>
                  <a:lnTo>
                    <a:pt x="811302" y="444499"/>
                  </a:lnTo>
                  <a:lnTo>
                    <a:pt x="829551" y="457199"/>
                  </a:lnTo>
                  <a:lnTo>
                    <a:pt x="847005" y="457199"/>
                  </a:lnTo>
                  <a:lnTo>
                    <a:pt x="863627" y="469899"/>
                  </a:lnTo>
                  <a:lnTo>
                    <a:pt x="954444" y="469899"/>
                  </a:lnTo>
                  <a:lnTo>
                    <a:pt x="936826" y="482599"/>
                  </a:lnTo>
                  <a:close/>
                </a:path>
                <a:path w="1392554" h="1384300">
                  <a:moveTo>
                    <a:pt x="954444" y="469899"/>
                  </a:moveTo>
                  <a:lnTo>
                    <a:pt x="863627" y="469899"/>
                  </a:lnTo>
                  <a:lnTo>
                    <a:pt x="1029371" y="355599"/>
                  </a:lnTo>
                  <a:lnTo>
                    <a:pt x="1028389" y="355599"/>
                  </a:lnTo>
                  <a:lnTo>
                    <a:pt x="1028079" y="342899"/>
                  </a:lnTo>
                  <a:lnTo>
                    <a:pt x="1026588" y="317499"/>
                  </a:lnTo>
                  <a:lnTo>
                    <a:pt x="1036640" y="292099"/>
                  </a:lnTo>
                  <a:lnTo>
                    <a:pt x="1056435" y="266699"/>
                  </a:lnTo>
                  <a:lnTo>
                    <a:pt x="1084171" y="253999"/>
                  </a:lnTo>
                  <a:lnTo>
                    <a:pt x="1114876" y="253999"/>
                  </a:lnTo>
                  <a:lnTo>
                    <a:pt x="1142826" y="266699"/>
                  </a:lnTo>
                  <a:lnTo>
                    <a:pt x="1164975" y="279399"/>
                  </a:lnTo>
                  <a:lnTo>
                    <a:pt x="1178277" y="304799"/>
                  </a:lnTo>
                  <a:lnTo>
                    <a:pt x="1179768" y="342899"/>
                  </a:lnTo>
                  <a:lnTo>
                    <a:pt x="1169716" y="368299"/>
                  </a:lnTo>
                  <a:lnTo>
                    <a:pt x="1149921" y="393699"/>
                  </a:lnTo>
                  <a:lnTo>
                    <a:pt x="1060154" y="393699"/>
                  </a:lnTo>
                  <a:lnTo>
                    <a:pt x="954444" y="469899"/>
                  </a:lnTo>
                  <a:close/>
                </a:path>
                <a:path w="1392554" h="1384300">
                  <a:moveTo>
                    <a:pt x="467608" y="660399"/>
                  </a:moveTo>
                  <a:lnTo>
                    <a:pt x="365464" y="660399"/>
                  </a:lnTo>
                  <a:lnTo>
                    <a:pt x="374832" y="622299"/>
                  </a:lnTo>
                  <a:lnTo>
                    <a:pt x="388649" y="584199"/>
                  </a:lnTo>
                  <a:lnTo>
                    <a:pt x="406640" y="558799"/>
                  </a:lnTo>
                  <a:lnTo>
                    <a:pt x="428529" y="520699"/>
                  </a:lnTo>
                  <a:lnTo>
                    <a:pt x="364173" y="457199"/>
                  </a:lnTo>
                  <a:lnTo>
                    <a:pt x="301554" y="457199"/>
                  </a:lnTo>
                  <a:lnTo>
                    <a:pt x="277564" y="431799"/>
                  </a:lnTo>
                  <a:lnTo>
                    <a:pt x="261597" y="406399"/>
                  </a:lnTo>
                  <a:lnTo>
                    <a:pt x="257057" y="380999"/>
                  </a:lnTo>
                  <a:lnTo>
                    <a:pt x="264289" y="342899"/>
                  </a:lnTo>
                  <a:lnTo>
                    <a:pt x="281796" y="330199"/>
                  </a:lnTo>
                  <a:lnTo>
                    <a:pt x="308082" y="304799"/>
                  </a:lnTo>
                  <a:lnTo>
                    <a:pt x="367311" y="304799"/>
                  </a:lnTo>
                  <a:lnTo>
                    <a:pt x="391289" y="330199"/>
                  </a:lnTo>
                  <a:lnTo>
                    <a:pt x="407249" y="355599"/>
                  </a:lnTo>
                  <a:lnTo>
                    <a:pt x="411183" y="368299"/>
                  </a:lnTo>
                  <a:lnTo>
                    <a:pt x="411523" y="380999"/>
                  </a:lnTo>
                  <a:lnTo>
                    <a:pt x="408513" y="406399"/>
                  </a:lnTo>
                  <a:lnTo>
                    <a:pt x="402394" y="419099"/>
                  </a:lnTo>
                  <a:lnTo>
                    <a:pt x="464322" y="482599"/>
                  </a:lnTo>
                  <a:lnTo>
                    <a:pt x="936826" y="482599"/>
                  </a:lnTo>
                  <a:lnTo>
                    <a:pt x="901589" y="507999"/>
                  </a:lnTo>
                  <a:lnTo>
                    <a:pt x="753326" y="507999"/>
                  </a:lnTo>
                  <a:lnTo>
                    <a:pt x="736910" y="520699"/>
                  </a:lnTo>
                  <a:lnTo>
                    <a:pt x="725850" y="546099"/>
                  </a:lnTo>
                  <a:lnTo>
                    <a:pt x="721796" y="558799"/>
                  </a:lnTo>
                  <a:lnTo>
                    <a:pt x="541022" y="558799"/>
                  </a:lnTo>
                  <a:lnTo>
                    <a:pt x="510875" y="571499"/>
                  </a:lnTo>
                  <a:lnTo>
                    <a:pt x="486248" y="584199"/>
                  </a:lnTo>
                  <a:lnTo>
                    <a:pt x="469639" y="609599"/>
                  </a:lnTo>
                  <a:lnTo>
                    <a:pt x="463547" y="634999"/>
                  </a:lnTo>
                  <a:lnTo>
                    <a:pt x="467608" y="660399"/>
                  </a:lnTo>
                  <a:close/>
                </a:path>
                <a:path w="1392554" h="1384300">
                  <a:moveTo>
                    <a:pt x="1122185" y="406399"/>
                  </a:moveTo>
                  <a:lnTo>
                    <a:pt x="1074175" y="406399"/>
                  </a:lnTo>
                  <a:lnTo>
                    <a:pt x="1060154" y="393699"/>
                  </a:lnTo>
                  <a:lnTo>
                    <a:pt x="1149921" y="393699"/>
                  </a:lnTo>
                  <a:lnTo>
                    <a:pt x="1122185" y="406399"/>
                  </a:lnTo>
                  <a:close/>
                </a:path>
                <a:path w="1392554" h="1384300">
                  <a:moveTo>
                    <a:pt x="960027" y="609599"/>
                  </a:moveTo>
                  <a:lnTo>
                    <a:pt x="793566" y="609599"/>
                  </a:lnTo>
                  <a:lnTo>
                    <a:pt x="809982" y="596899"/>
                  </a:lnTo>
                  <a:lnTo>
                    <a:pt x="821042" y="584199"/>
                  </a:lnTo>
                  <a:lnTo>
                    <a:pt x="825096" y="558799"/>
                  </a:lnTo>
                  <a:lnTo>
                    <a:pt x="821042" y="546099"/>
                  </a:lnTo>
                  <a:lnTo>
                    <a:pt x="809982" y="520699"/>
                  </a:lnTo>
                  <a:lnTo>
                    <a:pt x="793566" y="507999"/>
                  </a:lnTo>
                  <a:lnTo>
                    <a:pt x="901589" y="507999"/>
                  </a:lnTo>
                  <a:lnTo>
                    <a:pt x="927885" y="546099"/>
                  </a:lnTo>
                  <a:lnTo>
                    <a:pt x="949301" y="584199"/>
                  </a:lnTo>
                  <a:lnTo>
                    <a:pt x="960027" y="609599"/>
                  </a:lnTo>
                  <a:close/>
                </a:path>
                <a:path w="1392554" h="1384300">
                  <a:moveTo>
                    <a:pt x="151051" y="761999"/>
                  </a:moveTo>
                  <a:lnTo>
                    <a:pt x="85329" y="761999"/>
                  </a:lnTo>
                  <a:lnTo>
                    <a:pt x="48206" y="749299"/>
                  </a:lnTo>
                  <a:lnTo>
                    <a:pt x="18946" y="723899"/>
                  </a:lnTo>
                  <a:lnTo>
                    <a:pt x="1540" y="685799"/>
                  </a:lnTo>
                  <a:lnTo>
                    <a:pt x="0" y="647699"/>
                  </a:lnTo>
                  <a:lnTo>
                    <a:pt x="13813" y="609599"/>
                  </a:lnTo>
                  <a:lnTo>
                    <a:pt x="40537" y="584199"/>
                  </a:lnTo>
                  <a:lnTo>
                    <a:pt x="77724" y="558799"/>
                  </a:lnTo>
                  <a:lnTo>
                    <a:pt x="118675" y="558799"/>
                  </a:lnTo>
                  <a:lnTo>
                    <a:pt x="155792" y="571499"/>
                  </a:lnTo>
                  <a:lnTo>
                    <a:pt x="185045" y="609599"/>
                  </a:lnTo>
                  <a:lnTo>
                    <a:pt x="202406" y="634999"/>
                  </a:lnTo>
                  <a:lnTo>
                    <a:pt x="202923" y="647699"/>
                  </a:lnTo>
                  <a:lnTo>
                    <a:pt x="203336" y="647699"/>
                  </a:lnTo>
                  <a:lnTo>
                    <a:pt x="365464" y="660399"/>
                  </a:lnTo>
                  <a:lnTo>
                    <a:pt x="467608" y="660399"/>
                  </a:lnTo>
                  <a:lnTo>
                    <a:pt x="469639" y="673099"/>
                  </a:lnTo>
                  <a:lnTo>
                    <a:pt x="486248" y="698499"/>
                  </a:lnTo>
                  <a:lnTo>
                    <a:pt x="199359" y="698499"/>
                  </a:lnTo>
                  <a:lnTo>
                    <a:pt x="188144" y="723899"/>
                  </a:lnTo>
                  <a:lnTo>
                    <a:pt x="171849" y="736599"/>
                  </a:lnTo>
                  <a:lnTo>
                    <a:pt x="151051" y="761999"/>
                  </a:lnTo>
                  <a:close/>
                </a:path>
                <a:path w="1392554" h="1384300">
                  <a:moveTo>
                    <a:pt x="893414" y="927099"/>
                  </a:moveTo>
                  <a:lnTo>
                    <a:pt x="721796" y="927099"/>
                  </a:lnTo>
                  <a:lnTo>
                    <a:pt x="762015" y="914399"/>
                  </a:lnTo>
                  <a:lnTo>
                    <a:pt x="794848" y="888999"/>
                  </a:lnTo>
                  <a:lnTo>
                    <a:pt x="816981" y="863599"/>
                  </a:lnTo>
                  <a:lnTo>
                    <a:pt x="825096" y="825499"/>
                  </a:lnTo>
                  <a:lnTo>
                    <a:pt x="816988" y="774699"/>
                  </a:lnTo>
                  <a:lnTo>
                    <a:pt x="794868" y="749299"/>
                  </a:lnTo>
                  <a:lnTo>
                    <a:pt x="762036" y="723899"/>
                  </a:lnTo>
                  <a:lnTo>
                    <a:pt x="721796" y="711199"/>
                  </a:lnTo>
                  <a:lnTo>
                    <a:pt x="571169" y="711199"/>
                  </a:lnTo>
                  <a:lnTo>
                    <a:pt x="595797" y="698499"/>
                  </a:lnTo>
                  <a:lnTo>
                    <a:pt x="612405" y="673099"/>
                  </a:lnTo>
                  <a:lnTo>
                    <a:pt x="618497" y="634999"/>
                  </a:lnTo>
                  <a:lnTo>
                    <a:pt x="612405" y="609599"/>
                  </a:lnTo>
                  <a:lnTo>
                    <a:pt x="595797" y="584199"/>
                  </a:lnTo>
                  <a:lnTo>
                    <a:pt x="571169" y="571499"/>
                  </a:lnTo>
                  <a:lnTo>
                    <a:pt x="541022" y="558799"/>
                  </a:lnTo>
                  <a:lnTo>
                    <a:pt x="721796" y="558799"/>
                  </a:lnTo>
                  <a:lnTo>
                    <a:pt x="725850" y="584199"/>
                  </a:lnTo>
                  <a:lnTo>
                    <a:pt x="736910" y="596899"/>
                  </a:lnTo>
                  <a:lnTo>
                    <a:pt x="753326" y="609599"/>
                  </a:lnTo>
                  <a:lnTo>
                    <a:pt x="960027" y="609599"/>
                  </a:lnTo>
                  <a:lnTo>
                    <a:pt x="965390" y="622299"/>
                  </a:lnTo>
                  <a:lnTo>
                    <a:pt x="975707" y="660399"/>
                  </a:lnTo>
                  <a:lnTo>
                    <a:pt x="1192377" y="685799"/>
                  </a:lnTo>
                  <a:lnTo>
                    <a:pt x="1390093" y="685799"/>
                  </a:lnTo>
                  <a:lnTo>
                    <a:pt x="1391545" y="723899"/>
                  </a:lnTo>
                  <a:lnTo>
                    <a:pt x="979994" y="723899"/>
                  </a:lnTo>
                  <a:lnTo>
                    <a:pt x="976873" y="761999"/>
                  </a:lnTo>
                  <a:lnTo>
                    <a:pt x="968392" y="800099"/>
                  </a:lnTo>
                  <a:lnTo>
                    <a:pt x="954943" y="838199"/>
                  </a:lnTo>
                  <a:lnTo>
                    <a:pt x="936918" y="876299"/>
                  </a:lnTo>
                  <a:lnTo>
                    <a:pt x="971626" y="914399"/>
                  </a:lnTo>
                  <a:lnTo>
                    <a:pt x="906289" y="914399"/>
                  </a:lnTo>
                  <a:lnTo>
                    <a:pt x="893414" y="927099"/>
                  </a:lnTo>
                  <a:close/>
                </a:path>
                <a:path w="1392554" h="1384300">
                  <a:moveTo>
                    <a:pt x="1390093" y="685799"/>
                  </a:moveTo>
                  <a:lnTo>
                    <a:pt x="1192377" y="685799"/>
                  </a:lnTo>
                  <a:lnTo>
                    <a:pt x="1203338" y="660399"/>
                  </a:lnTo>
                  <a:lnTo>
                    <a:pt x="1219474" y="634999"/>
                  </a:lnTo>
                  <a:lnTo>
                    <a:pt x="1240191" y="622299"/>
                  </a:lnTo>
                  <a:lnTo>
                    <a:pt x="1264894" y="622299"/>
                  </a:lnTo>
                  <a:lnTo>
                    <a:pt x="1305825" y="609599"/>
                  </a:lnTo>
                  <a:lnTo>
                    <a:pt x="1343027" y="622299"/>
                  </a:lnTo>
                  <a:lnTo>
                    <a:pt x="1372462" y="660399"/>
                  </a:lnTo>
                  <a:lnTo>
                    <a:pt x="1390093" y="685799"/>
                  </a:lnTo>
                  <a:close/>
                </a:path>
                <a:path w="1392554" h="1384300">
                  <a:moveTo>
                    <a:pt x="510875" y="711199"/>
                  </a:moveTo>
                  <a:lnTo>
                    <a:pt x="360351" y="711199"/>
                  </a:lnTo>
                  <a:lnTo>
                    <a:pt x="199359" y="698499"/>
                  </a:lnTo>
                  <a:lnTo>
                    <a:pt x="486248" y="698499"/>
                  </a:lnTo>
                  <a:lnTo>
                    <a:pt x="510875" y="711199"/>
                  </a:lnTo>
                  <a:close/>
                </a:path>
                <a:path w="1392554" h="1384300">
                  <a:moveTo>
                    <a:pt x="272681" y="1104899"/>
                  </a:moveTo>
                  <a:lnTo>
                    <a:pt x="192076" y="1104899"/>
                  </a:lnTo>
                  <a:lnTo>
                    <a:pt x="430337" y="914399"/>
                  </a:lnTo>
                  <a:lnTo>
                    <a:pt x="400929" y="876299"/>
                  </a:lnTo>
                  <a:lnTo>
                    <a:pt x="378887" y="825499"/>
                  </a:lnTo>
                  <a:lnTo>
                    <a:pt x="365047" y="774699"/>
                  </a:lnTo>
                  <a:lnTo>
                    <a:pt x="360248" y="711199"/>
                  </a:lnTo>
                  <a:lnTo>
                    <a:pt x="721796" y="711199"/>
                  </a:lnTo>
                  <a:lnTo>
                    <a:pt x="681622" y="723899"/>
                  </a:lnTo>
                  <a:lnTo>
                    <a:pt x="648783" y="749299"/>
                  </a:lnTo>
                  <a:lnTo>
                    <a:pt x="626626" y="774699"/>
                  </a:lnTo>
                  <a:lnTo>
                    <a:pt x="618497" y="825499"/>
                  </a:lnTo>
                  <a:lnTo>
                    <a:pt x="626626" y="863599"/>
                  </a:lnTo>
                  <a:lnTo>
                    <a:pt x="648783" y="888999"/>
                  </a:lnTo>
                  <a:lnTo>
                    <a:pt x="681622" y="914399"/>
                  </a:lnTo>
                  <a:lnTo>
                    <a:pt x="721796" y="927099"/>
                  </a:lnTo>
                  <a:lnTo>
                    <a:pt x="893414" y="927099"/>
                  </a:lnTo>
                  <a:lnTo>
                    <a:pt x="880539" y="939799"/>
                  </a:lnTo>
                  <a:lnTo>
                    <a:pt x="866147" y="952499"/>
                  </a:lnTo>
                  <a:lnTo>
                    <a:pt x="466595" y="952499"/>
                  </a:lnTo>
                  <a:lnTo>
                    <a:pt x="272681" y="1104899"/>
                  </a:lnTo>
                  <a:close/>
                </a:path>
                <a:path w="1392554" h="1384300">
                  <a:moveTo>
                    <a:pt x="1315046" y="812799"/>
                  </a:moveTo>
                  <a:lnTo>
                    <a:pt x="1274115" y="812799"/>
                  </a:lnTo>
                  <a:lnTo>
                    <a:pt x="1236912" y="800099"/>
                  </a:lnTo>
                  <a:lnTo>
                    <a:pt x="1207477" y="774699"/>
                  </a:lnTo>
                  <a:lnTo>
                    <a:pt x="1189847" y="736599"/>
                  </a:lnTo>
                  <a:lnTo>
                    <a:pt x="1188814" y="736599"/>
                  </a:lnTo>
                  <a:lnTo>
                    <a:pt x="979994" y="723899"/>
                  </a:lnTo>
                  <a:lnTo>
                    <a:pt x="1391545" y="723899"/>
                  </a:lnTo>
                  <a:lnTo>
                    <a:pt x="1392029" y="736599"/>
                  </a:lnTo>
                  <a:lnTo>
                    <a:pt x="1378543" y="774699"/>
                  </a:lnTo>
                  <a:lnTo>
                    <a:pt x="1352070" y="800099"/>
                  </a:lnTo>
                  <a:lnTo>
                    <a:pt x="1315046" y="812799"/>
                  </a:lnTo>
                  <a:close/>
                </a:path>
                <a:path w="1392554" h="1384300">
                  <a:moveTo>
                    <a:pt x="1162640" y="1231899"/>
                  </a:moveTo>
                  <a:lnTo>
                    <a:pt x="1123159" y="1231899"/>
                  </a:lnTo>
                  <a:lnTo>
                    <a:pt x="1084171" y="1219199"/>
                  </a:lnTo>
                  <a:lnTo>
                    <a:pt x="1053172" y="1193799"/>
                  </a:lnTo>
                  <a:lnTo>
                    <a:pt x="1035478" y="1155699"/>
                  </a:lnTo>
                  <a:lnTo>
                    <a:pt x="1032370" y="1117599"/>
                  </a:lnTo>
                  <a:lnTo>
                    <a:pt x="1045124" y="1079499"/>
                  </a:lnTo>
                  <a:lnTo>
                    <a:pt x="1049153" y="1079499"/>
                  </a:lnTo>
                  <a:lnTo>
                    <a:pt x="906289" y="914399"/>
                  </a:lnTo>
                  <a:lnTo>
                    <a:pt x="971626" y="914399"/>
                  </a:lnTo>
                  <a:lnTo>
                    <a:pt x="1087322" y="1041399"/>
                  </a:lnTo>
                  <a:lnTo>
                    <a:pt x="1185870" y="1041399"/>
                  </a:lnTo>
                  <a:lnTo>
                    <a:pt x="1216913" y="1066799"/>
                  </a:lnTo>
                  <a:lnTo>
                    <a:pt x="1234601" y="1104899"/>
                  </a:lnTo>
                  <a:lnTo>
                    <a:pt x="1237686" y="1142999"/>
                  </a:lnTo>
                  <a:lnTo>
                    <a:pt x="1224917" y="1181099"/>
                  </a:lnTo>
                  <a:lnTo>
                    <a:pt x="1198073" y="1219199"/>
                  </a:lnTo>
                  <a:lnTo>
                    <a:pt x="1162640" y="1231899"/>
                  </a:lnTo>
                  <a:close/>
                </a:path>
                <a:path w="1392554" h="1384300">
                  <a:moveTo>
                    <a:pt x="519976" y="1282699"/>
                  </a:moveTo>
                  <a:lnTo>
                    <a:pt x="461686" y="1282699"/>
                  </a:lnTo>
                  <a:lnTo>
                    <a:pt x="435708" y="1269999"/>
                  </a:lnTo>
                  <a:lnTo>
                    <a:pt x="418100" y="1244599"/>
                  </a:lnTo>
                  <a:lnTo>
                    <a:pt x="411794" y="1206499"/>
                  </a:lnTo>
                  <a:lnTo>
                    <a:pt x="416838" y="1181099"/>
                  </a:lnTo>
                  <a:lnTo>
                    <a:pt x="433281" y="1155699"/>
                  </a:lnTo>
                  <a:lnTo>
                    <a:pt x="446104" y="1142999"/>
                  </a:lnTo>
                  <a:lnTo>
                    <a:pt x="460442" y="1142999"/>
                  </a:lnTo>
                  <a:lnTo>
                    <a:pt x="475778" y="1130299"/>
                  </a:lnTo>
                  <a:lnTo>
                    <a:pt x="491593" y="1130299"/>
                  </a:lnTo>
                  <a:lnTo>
                    <a:pt x="544173" y="1003299"/>
                  </a:lnTo>
                  <a:lnTo>
                    <a:pt x="523292" y="990599"/>
                  </a:lnTo>
                  <a:lnTo>
                    <a:pt x="503369" y="977899"/>
                  </a:lnTo>
                  <a:lnTo>
                    <a:pt x="484454" y="965199"/>
                  </a:lnTo>
                  <a:lnTo>
                    <a:pt x="466595" y="952499"/>
                  </a:lnTo>
                  <a:lnTo>
                    <a:pt x="866147" y="952499"/>
                  </a:lnTo>
                  <a:lnTo>
                    <a:pt x="851754" y="965199"/>
                  </a:lnTo>
                  <a:lnTo>
                    <a:pt x="820227" y="990599"/>
                  </a:lnTo>
                  <a:lnTo>
                    <a:pt x="786255" y="1003299"/>
                  </a:lnTo>
                  <a:lnTo>
                    <a:pt x="787891" y="1015999"/>
                  </a:lnTo>
                  <a:lnTo>
                    <a:pt x="592930" y="1015999"/>
                  </a:lnTo>
                  <a:lnTo>
                    <a:pt x="539679" y="1155699"/>
                  </a:lnTo>
                  <a:lnTo>
                    <a:pt x="542830" y="1155699"/>
                  </a:lnTo>
                  <a:lnTo>
                    <a:pt x="560394" y="1181099"/>
                  </a:lnTo>
                  <a:lnTo>
                    <a:pt x="566705" y="1206499"/>
                  </a:lnTo>
                  <a:lnTo>
                    <a:pt x="561685" y="1231899"/>
                  </a:lnTo>
                  <a:lnTo>
                    <a:pt x="545257" y="1269999"/>
                  </a:lnTo>
                  <a:lnTo>
                    <a:pt x="519976" y="1282699"/>
                  </a:lnTo>
                  <a:close/>
                </a:path>
                <a:path w="1392554" h="1384300">
                  <a:moveTo>
                    <a:pt x="720096" y="1028699"/>
                  </a:moveTo>
                  <a:lnTo>
                    <a:pt x="630860" y="1028699"/>
                  </a:lnTo>
                  <a:lnTo>
                    <a:pt x="611728" y="1015999"/>
                  </a:lnTo>
                  <a:lnTo>
                    <a:pt x="736207" y="1015999"/>
                  </a:lnTo>
                  <a:lnTo>
                    <a:pt x="720096" y="1028699"/>
                  </a:lnTo>
                  <a:close/>
                </a:path>
                <a:path w="1392554" h="1384300">
                  <a:moveTo>
                    <a:pt x="809757" y="1384299"/>
                  </a:moveTo>
                  <a:lnTo>
                    <a:pt x="779076" y="1384299"/>
                  </a:lnTo>
                  <a:lnTo>
                    <a:pt x="751516" y="1371599"/>
                  </a:lnTo>
                  <a:lnTo>
                    <a:pt x="732062" y="1346199"/>
                  </a:lnTo>
                  <a:lnTo>
                    <a:pt x="722466" y="1320799"/>
                  </a:lnTo>
                  <a:lnTo>
                    <a:pt x="724482" y="1295399"/>
                  </a:lnTo>
                  <a:lnTo>
                    <a:pt x="730590" y="1269999"/>
                  </a:lnTo>
                  <a:lnTo>
                    <a:pt x="739609" y="1257299"/>
                  </a:lnTo>
                  <a:lnTo>
                    <a:pt x="751058" y="1244599"/>
                  </a:lnTo>
                  <a:lnTo>
                    <a:pt x="764459" y="1244599"/>
                  </a:lnTo>
                  <a:lnTo>
                    <a:pt x="736207" y="1015999"/>
                  </a:lnTo>
                  <a:lnTo>
                    <a:pt x="787891" y="1015999"/>
                  </a:lnTo>
                  <a:lnTo>
                    <a:pt x="815696" y="1231899"/>
                  </a:lnTo>
                  <a:lnTo>
                    <a:pt x="819414" y="1231899"/>
                  </a:lnTo>
                  <a:lnTo>
                    <a:pt x="846931" y="1244599"/>
                  </a:lnTo>
                  <a:lnTo>
                    <a:pt x="866390" y="1269999"/>
                  </a:lnTo>
                  <a:lnTo>
                    <a:pt x="876010" y="1295399"/>
                  </a:lnTo>
                  <a:lnTo>
                    <a:pt x="874008" y="1333499"/>
                  </a:lnTo>
                  <a:lnTo>
                    <a:pt x="860294" y="1358899"/>
                  </a:lnTo>
                  <a:lnTo>
                    <a:pt x="837853" y="1371599"/>
                  </a:lnTo>
                  <a:lnTo>
                    <a:pt x="809757" y="1384299"/>
                  </a:lnTo>
                  <a:close/>
                </a:path>
                <a:path w="1392554" h="1384300">
                  <a:moveTo>
                    <a:pt x="1185870" y="1041399"/>
                  </a:moveTo>
                  <a:lnTo>
                    <a:pt x="1087322" y="1041399"/>
                  </a:lnTo>
                  <a:lnTo>
                    <a:pt x="1110920" y="1028699"/>
                  </a:lnTo>
                  <a:lnTo>
                    <a:pt x="1161371" y="1028699"/>
                  </a:lnTo>
                  <a:lnTo>
                    <a:pt x="1185870" y="1041399"/>
                  </a:lnTo>
                  <a:close/>
                </a:path>
                <a:path w="1392554" h="1384300">
                  <a:moveTo>
                    <a:pt x="150440" y="1282699"/>
                  </a:moveTo>
                  <a:lnTo>
                    <a:pt x="110846" y="1282699"/>
                  </a:lnTo>
                  <a:lnTo>
                    <a:pt x="72817" y="1269999"/>
                  </a:lnTo>
                  <a:lnTo>
                    <a:pt x="43757" y="1244599"/>
                  </a:lnTo>
                  <a:lnTo>
                    <a:pt x="28566" y="1206499"/>
                  </a:lnTo>
                  <a:lnTo>
                    <a:pt x="28191" y="1168399"/>
                  </a:lnTo>
                  <a:lnTo>
                    <a:pt x="43583" y="1130299"/>
                  </a:lnTo>
                  <a:lnTo>
                    <a:pt x="72504" y="1092199"/>
                  </a:lnTo>
                  <a:lnTo>
                    <a:pt x="109075" y="1079499"/>
                  </a:lnTo>
                  <a:lnTo>
                    <a:pt x="148668" y="1079499"/>
                  </a:lnTo>
                  <a:lnTo>
                    <a:pt x="186653" y="1092199"/>
                  </a:lnTo>
                  <a:lnTo>
                    <a:pt x="190268" y="1092199"/>
                  </a:lnTo>
                  <a:lnTo>
                    <a:pt x="192076" y="1104899"/>
                  </a:lnTo>
                  <a:lnTo>
                    <a:pt x="272681" y="1104899"/>
                  </a:lnTo>
                  <a:lnTo>
                    <a:pt x="224202" y="1142999"/>
                  </a:lnTo>
                  <a:lnTo>
                    <a:pt x="231431" y="1168399"/>
                  </a:lnTo>
                  <a:lnTo>
                    <a:pt x="232641" y="1193799"/>
                  </a:lnTo>
                  <a:lnTo>
                    <a:pt x="227565" y="1219199"/>
                  </a:lnTo>
                  <a:lnTo>
                    <a:pt x="215938" y="1244599"/>
                  </a:lnTo>
                  <a:lnTo>
                    <a:pt x="187002" y="1269999"/>
                  </a:lnTo>
                  <a:lnTo>
                    <a:pt x="150440" y="1282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5481238"/>
              <a:ext cx="6304760" cy="1092393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1164" y="10245110"/>
              <a:ext cx="2952750" cy="3229610"/>
            </a:xfrm>
            <a:custGeom>
              <a:avLst/>
              <a:gdLst/>
              <a:ahLst/>
              <a:cxnLst/>
              <a:rect l="l" t="t" r="r" b="b"/>
              <a:pathLst>
                <a:path w="2952750" h="3229609">
                  <a:moveTo>
                    <a:pt x="954" y="2560068"/>
                  </a:moveTo>
                  <a:lnTo>
                    <a:pt x="0" y="2514594"/>
                  </a:lnTo>
                  <a:lnTo>
                    <a:pt x="4862" y="2469231"/>
                  </a:lnTo>
                  <a:lnTo>
                    <a:pt x="15590" y="2424574"/>
                  </a:lnTo>
                  <a:lnTo>
                    <a:pt x="32236" y="2381222"/>
                  </a:lnTo>
                  <a:lnTo>
                    <a:pt x="54847" y="2339770"/>
                  </a:lnTo>
                  <a:lnTo>
                    <a:pt x="83475" y="2300815"/>
                  </a:lnTo>
                  <a:lnTo>
                    <a:pt x="1917476" y="126056"/>
                  </a:lnTo>
                  <a:lnTo>
                    <a:pt x="1951061" y="91264"/>
                  </a:lnTo>
                  <a:lnTo>
                    <a:pt x="1988120" y="61981"/>
                  </a:lnTo>
                  <a:lnTo>
                    <a:pt x="2028056" y="38258"/>
                  </a:lnTo>
                  <a:lnTo>
                    <a:pt x="2070273" y="20147"/>
                  </a:lnTo>
                  <a:lnTo>
                    <a:pt x="2114174" y="7699"/>
                  </a:lnTo>
                  <a:lnTo>
                    <a:pt x="2159164" y="966"/>
                  </a:lnTo>
                  <a:lnTo>
                    <a:pt x="2204645" y="0"/>
                  </a:lnTo>
                  <a:lnTo>
                    <a:pt x="2250022" y="4851"/>
                  </a:lnTo>
                  <a:lnTo>
                    <a:pt x="2294698" y="15573"/>
                  </a:lnTo>
                  <a:lnTo>
                    <a:pt x="2338078" y="32217"/>
                  </a:lnTo>
                  <a:lnTo>
                    <a:pt x="2379564" y="54833"/>
                  </a:lnTo>
                  <a:lnTo>
                    <a:pt x="2418561" y="83474"/>
                  </a:lnTo>
                  <a:lnTo>
                    <a:pt x="2826247" y="427378"/>
                  </a:lnTo>
                  <a:lnTo>
                    <a:pt x="2861037" y="460966"/>
                  </a:lnTo>
                  <a:lnTo>
                    <a:pt x="2890317" y="498029"/>
                  </a:lnTo>
                  <a:lnTo>
                    <a:pt x="2914034" y="537972"/>
                  </a:lnTo>
                  <a:lnTo>
                    <a:pt x="2932139" y="580197"/>
                  </a:lnTo>
                  <a:lnTo>
                    <a:pt x="2944580" y="624106"/>
                  </a:lnTo>
                  <a:lnTo>
                    <a:pt x="2951307" y="669102"/>
                  </a:lnTo>
                  <a:lnTo>
                    <a:pt x="2952269" y="714588"/>
                  </a:lnTo>
                  <a:lnTo>
                    <a:pt x="2947416" y="759967"/>
                  </a:lnTo>
                  <a:lnTo>
                    <a:pt x="2936696" y="804641"/>
                  </a:lnTo>
                  <a:lnTo>
                    <a:pt x="2920059" y="848014"/>
                  </a:lnTo>
                  <a:lnTo>
                    <a:pt x="2897453" y="889487"/>
                  </a:lnTo>
                  <a:lnTo>
                    <a:pt x="2868829" y="928463"/>
                  </a:lnTo>
                  <a:lnTo>
                    <a:pt x="1034806" y="3102956"/>
                  </a:lnTo>
                  <a:lnTo>
                    <a:pt x="1001217" y="3137747"/>
                  </a:lnTo>
                  <a:lnTo>
                    <a:pt x="964149" y="3167027"/>
                  </a:lnTo>
                  <a:lnTo>
                    <a:pt x="924201" y="3190746"/>
                  </a:lnTo>
                  <a:lnTo>
                    <a:pt x="881971" y="3208853"/>
                  </a:lnTo>
                  <a:lnTo>
                    <a:pt x="838058" y="3221298"/>
                  </a:lnTo>
                  <a:lnTo>
                    <a:pt x="793060" y="3228029"/>
                  </a:lnTo>
                  <a:lnTo>
                    <a:pt x="747577" y="3228998"/>
                  </a:lnTo>
                  <a:lnTo>
                    <a:pt x="702206" y="3224153"/>
                  </a:lnTo>
                  <a:lnTo>
                    <a:pt x="657546" y="3213443"/>
                  </a:lnTo>
                  <a:lnTo>
                    <a:pt x="614195" y="3196817"/>
                  </a:lnTo>
                  <a:lnTo>
                    <a:pt x="572753" y="3174227"/>
                  </a:lnTo>
                  <a:lnTo>
                    <a:pt x="533817" y="3145620"/>
                  </a:lnTo>
                  <a:lnTo>
                    <a:pt x="126050" y="2801812"/>
                  </a:lnTo>
                  <a:lnTo>
                    <a:pt x="91239" y="2768207"/>
                  </a:lnTo>
                  <a:lnTo>
                    <a:pt x="61947" y="2731133"/>
                  </a:lnTo>
                  <a:lnTo>
                    <a:pt x="38222" y="2691185"/>
                  </a:lnTo>
                  <a:lnTo>
                    <a:pt x="20115" y="2648960"/>
                  </a:lnTo>
                  <a:lnTo>
                    <a:pt x="7676" y="2605056"/>
                  </a:lnTo>
                  <a:lnTo>
                    <a:pt x="954" y="2560068"/>
                  </a:lnTo>
                  <a:close/>
                </a:path>
              </a:pathLst>
            </a:custGeom>
            <a:solidFill>
              <a:srgbClr val="ECB6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075040" y="10866477"/>
              <a:ext cx="2205355" cy="2482215"/>
            </a:xfrm>
            <a:custGeom>
              <a:avLst/>
              <a:gdLst/>
              <a:ahLst/>
              <a:cxnLst/>
              <a:rect l="l" t="t" r="r" b="b"/>
              <a:pathLst>
                <a:path w="2205354" h="2482215">
                  <a:moveTo>
                    <a:pt x="1719296" y="96060"/>
                  </a:moveTo>
                  <a:lnTo>
                    <a:pt x="1722942" y="62196"/>
                  </a:lnTo>
                  <a:lnTo>
                    <a:pt x="1739883" y="31234"/>
                  </a:lnTo>
                  <a:lnTo>
                    <a:pt x="1767557" y="9310"/>
                  </a:lnTo>
                  <a:lnTo>
                    <a:pt x="1800350" y="0"/>
                  </a:lnTo>
                  <a:lnTo>
                    <a:pt x="1834245" y="3643"/>
                  </a:lnTo>
                  <a:lnTo>
                    <a:pt x="1865221" y="20583"/>
                  </a:lnTo>
                  <a:lnTo>
                    <a:pt x="2205049" y="307177"/>
                  </a:lnTo>
                  <a:lnTo>
                    <a:pt x="2090355" y="443078"/>
                  </a:lnTo>
                  <a:lnTo>
                    <a:pt x="1750527" y="156483"/>
                  </a:lnTo>
                  <a:lnTo>
                    <a:pt x="1728604" y="128824"/>
                  </a:lnTo>
                  <a:lnTo>
                    <a:pt x="1719296" y="96060"/>
                  </a:lnTo>
                  <a:close/>
                </a:path>
                <a:path w="2205354" h="2482215">
                  <a:moveTo>
                    <a:pt x="1636556" y="607706"/>
                  </a:moveTo>
                  <a:lnTo>
                    <a:pt x="1640216" y="573816"/>
                  </a:lnTo>
                  <a:lnTo>
                    <a:pt x="1657209" y="542874"/>
                  </a:lnTo>
                  <a:lnTo>
                    <a:pt x="1684877" y="520901"/>
                  </a:lnTo>
                  <a:lnTo>
                    <a:pt x="1717660" y="511574"/>
                  </a:lnTo>
                  <a:lnTo>
                    <a:pt x="1751529" y="515237"/>
                  </a:lnTo>
                  <a:lnTo>
                    <a:pt x="1782458" y="532230"/>
                  </a:lnTo>
                  <a:lnTo>
                    <a:pt x="1918447" y="646917"/>
                  </a:lnTo>
                  <a:lnTo>
                    <a:pt x="1803753" y="782817"/>
                  </a:lnTo>
                  <a:lnTo>
                    <a:pt x="1667853" y="668123"/>
                  </a:lnTo>
                  <a:lnTo>
                    <a:pt x="1645883" y="640493"/>
                  </a:lnTo>
                  <a:lnTo>
                    <a:pt x="1636556" y="607706"/>
                  </a:lnTo>
                  <a:close/>
                </a:path>
                <a:path w="2205354" h="2482215">
                  <a:moveTo>
                    <a:pt x="1146208" y="775586"/>
                  </a:moveTo>
                  <a:lnTo>
                    <a:pt x="1149870" y="741716"/>
                  </a:lnTo>
                  <a:lnTo>
                    <a:pt x="1166864" y="710787"/>
                  </a:lnTo>
                  <a:lnTo>
                    <a:pt x="1194536" y="688863"/>
                  </a:lnTo>
                  <a:lnTo>
                    <a:pt x="1227320" y="679553"/>
                  </a:lnTo>
                  <a:lnTo>
                    <a:pt x="1261188" y="683199"/>
                  </a:lnTo>
                  <a:lnTo>
                    <a:pt x="1292113" y="700143"/>
                  </a:lnTo>
                  <a:lnTo>
                    <a:pt x="1631942" y="986738"/>
                  </a:lnTo>
                  <a:lnTo>
                    <a:pt x="1517248" y="1122638"/>
                  </a:lnTo>
                  <a:lnTo>
                    <a:pt x="1177508" y="836036"/>
                  </a:lnTo>
                  <a:lnTo>
                    <a:pt x="1155534" y="808368"/>
                  </a:lnTo>
                  <a:lnTo>
                    <a:pt x="1146208" y="775586"/>
                  </a:lnTo>
                  <a:close/>
                </a:path>
                <a:path w="2205354" h="2482215">
                  <a:moveTo>
                    <a:pt x="1063541" y="1287303"/>
                  </a:moveTo>
                  <a:lnTo>
                    <a:pt x="1067204" y="1253443"/>
                  </a:lnTo>
                  <a:lnTo>
                    <a:pt x="1084198" y="1222516"/>
                  </a:lnTo>
                  <a:lnTo>
                    <a:pt x="1111863" y="1200505"/>
                  </a:lnTo>
                  <a:lnTo>
                    <a:pt x="1144645" y="1191182"/>
                  </a:lnTo>
                  <a:lnTo>
                    <a:pt x="1178517" y="1194866"/>
                  </a:lnTo>
                  <a:lnTo>
                    <a:pt x="1209447" y="1211872"/>
                  </a:lnTo>
                  <a:lnTo>
                    <a:pt x="1345428" y="1326470"/>
                  </a:lnTo>
                  <a:lnTo>
                    <a:pt x="1230734" y="1462370"/>
                  </a:lnTo>
                  <a:lnTo>
                    <a:pt x="1094834" y="1347676"/>
                  </a:lnTo>
                  <a:lnTo>
                    <a:pt x="1072865" y="1320060"/>
                  </a:lnTo>
                  <a:lnTo>
                    <a:pt x="1063541" y="1287303"/>
                  </a:lnTo>
                  <a:close/>
                </a:path>
                <a:path w="2205354" h="2482215">
                  <a:moveTo>
                    <a:pt x="573070" y="1455182"/>
                  </a:moveTo>
                  <a:lnTo>
                    <a:pt x="576729" y="1421317"/>
                  </a:lnTo>
                  <a:lnTo>
                    <a:pt x="593757" y="1390347"/>
                  </a:lnTo>
                  <a:lnTo>
                    <a:pt x="621412" y="1368374"/>
                  </a:lnTo>
                  <a:lnTo>
                    <a:pt x="654173" y="1359039"/>
                  </a:lnTo>
                  <a:lnTo>
                    <a:pt x="688036" y="1362676"/>
                  </a:lnTo>
                  <a:lnTo>
                    <a:pt x="718998" y="1379615"/>
                  </a:lnTo>
                  <a:lnTo>
                    <a:pt x="1058738" y="1666217"/>
                  </a:lnTo>
                  <a:lnTo>
                    <a:pt x="944133" y="1802110"/>
                  </a:lnTo>
                  <a:lnTo>
                    <a:pt x="604401" y="1515597"/>
                  </a:lnTo>
                  <a:lnTo>
                    <a:pt x="582416" y="1487942"/>
                  </a:lnTo>
                  <a:lnTo>
                    <a:pt x="573070" y="1455182"/>
                  </a:lnTo>
                  <a:close/>
                </a:path>
                <a:path w="2205354" h="2482215">
                  <a:moveTo>
                    <a:pt x="0" y="2134784"/>
                  </a:moveTo>
                  <a:lnTo>
                    <a:pt x="3663" y="2100924"/>
                  </a:lnTo>
                  <a:lnTo>
                    <a:pt x="20657" y="2069996"/>
                  </a:lnTo>
                  <a:lnTo>
                    <a:pt x="48308" y="2047973"/>
                  </a:lnTo>
                  <a:lnTo>
                    <a:pt x="81067" y="2038622"/>
                  </a:lnTo>
                  <a:lnTo>
                    <a:pt x="114932" y="2042275"/>
                  </a:lnTo>
                  <a:lnTo>
                    <a:pt x="145898" y="2059264"/>
                  </a:lnTo>
                  <a:lnTo>
                    <a:pt x="485638" y="2345866"/>
                  </a:lnTo>
                  <a:lnTo>
                    <a:pt x="371033" y="2481759"/>
                  </a:lnTo>
                  <a:lnTo>
                    <a:pt x="31293" y="2195157"/>
                  </a:lnTo>
                  <a:lnTo>
                    <a:pt x="9324" y="2167540"/>
                  </a:lnTo>
                  <a:lnTo>
                    <a:pt x="0" y="2134784"/>
                  </a:lnTo>
                  <a:close/>
                </a:path>
                <a:path w="2205354" h="2482215">
                  <a:moveTo>
                    <a:pt x="490421" y="1966854"/>
                  </a:moveTo>
                  <a:lnTo>
                    <a:pt x="494058" y="1932995"/>
                  </a:lnTo>
                  <a:lnTo>
                    <a:pt x="510994" y="1901995"/>
                  </a:lnTo>
                  <a:lnTo>
                    <a:pt x="538663" y="1880034"/>
                  </a:lnTo>
                  <a:lnTo>
                    <a:pt x="571447" y="1870728"/>
                  </a:lnTo>
                  <a:lnTo>
                    <a:pt x="605317" y="1874395"/>
                  </a:lnTo>
                  <a:lnTo>
                    <a:pt x="636243" y="1891351"/>
                  </a:lnTo>
                  <a:lnTo>
                    <a:pt x="772144" y="2006045"/>
                  </a:lnTo>
                  <a:lnTo>
                    <a:pt x="657619" y="2141842"/>
                  </a:lnTo>
                  <a:lnTo>
                    <a:pt x="521727" y="2027237"/>
                  </a:lnTo>
                  <a:lnTo>
                    <a:pt x="499754" y="1999594"/>
                  </a:lnTo>
                  <a:lnTo>
                    <a:pt x="490421" y="1966854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35595" y="1389578"/>
            <a:ext cx="11099165" cy="2515870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marL="3615690" marR="5080" indent="-3603625">
              <a:lnSpc>
                <a:spcPts val="8870"/>
              </a:lnSpc>
              <a:spcBef>
                <a:spcPts val="1955"/>
              </a:spcBef>
            </a:pPr>
            <a:r>
              <a:rPr sz="8950" spc="-45">
                <a:solidFill>
                  <a:srgbClr val="ED340C"/>
                </a:solidFill>
              </a:rPr>
              <a:t>But</a:t>
            </a:r>
            <a:r>
              <a:rPr sz="8950" spc="-755">
                <a:solidFill>
                  <a:srgbClr val="ED340C"/>
                </a:solidFill>
              </a:rPr>
              <a:t> </a:t>
            </a:r>
            <a:r>
              <a:rPr sz="8950" spc="690">
                <a:solidFill>
                  <a:srgbClr val="ED340C"/>
                </a:solidFill>
              </a:rPr>
              <a:t>I</a:t>
            </a:r>
            <a:r>
              <a:rPr sz="8950" spc="-750">
                <a:solidFill>
                  <a:srgbClr val="ED340C"/>
                </a:solidFill>
              </a:rPr>
              <a:t> </a:t>
            </a:r>
            <a:r>
              <a:rPr sz="8950" spc="-1075">
                <a:solidFill>
                  <a:srgbClr val="ED340C"/>
                </a:solidFill>
              </a:rPr>
              <a:t>am</a:t>
            </a:r>
            <a:r>
              <a:rPr sz="8950" spc="-750">
                <a:solidFill>
                  <a:srgbClr val="ED340C"/>
                </a:solidFill>
              </a:rPr>
              <a:t> </a:t>
            </a:r>
            <a:r>
              <a:rPr sz="8950" spc="-515">
                <a:solidFill>
                  <a:srgbClr val="ED340C"/>
                </a:solidFill>
              </a:rPr>
              <a:t>going</a:t>
            </a:r>
            <a:r>
              <a:rPr sz="8950" spc="-755">
                <a:solidFill>
                  <a:srgbClr val="ED340C"/>
                </a:solidFill>
              </a:rPr>
              <a:t> </a:t>
            </a:r>
            <a:r>
              <a:rPr sz="8950" spc="290">
                <a:solidFill>
                  <a:srgbClr val="ED340C"/>
                </a:solidFill>
              </a:rPr>
              <a:t>to</a:t>
            </a:r>
            <a:r>
              <a:rPr sz="8950" spc="-750">
                <a:solidFill>
                  <a:srgbClr val="ED340C"/>
                </a:solidFill>
              </a:rPr>
              <a:t> </a:t>
            </a:r>
            <a:r>
              <a:rPr sz="8950" spc="-590">
                <a:solidFill>
                  <a:srgbClr val="ED340C"/>
                </a:solidFill>
              </a:rPr>
              <a:t>explain  </a:t>
            </a:r>
            <a:r>
              <a:rPr sz="8950" spc="-280">
                <a:solidFill>
                  <a:srgbClr val="ED340C"/>
                </a:solidFill>
              </a:rPr>
              <a:t>myself</a:t>
            </a:r>
            <a:r>
              <a:rPr sz="8450" spc="-280">
                <a:solidFill>
                  <a:srgbClr val="ED340C"/>
                </a:solidFill>
              </a:rPr>
              <a:t>...</a:t>
            </a:r>
            <a:endParaRPr sz="8450"/>
          </a:p>
        </p:txBody>
      </p:sp>
      <p:sp>
        <p:nvSpPr>
          <p:cNvPr id="35" name="object 35"/>
          <p:cNvSpPr txBox="1"/>
          <p:nvPr/>
        </p:nvSpPr>
        <p:spPr>
          <a:xfrm>
            <a:off x="1874895" y="15746638"/>
            <a:ext cx="9350375" cy="12007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7700" spc="-1405">
                <a:solidFill>
                  <a:srgbClr val="ED340C"/>
                </a:solidFill>
                <a:latin typeface="Arial"/>
                <a:cs typeface="Arial"/>
              </a:rPr>
              <a:t>So </a:t>
            </a:r>
            <a:r>
              <a:rPr sz="7700" spc="-484">
                <a:solidFill>
                  <a:srgbClr val="ED340C"/>
                </a:solidFill>
                <a:latin typeface="Arial"/>
                <a:cs typeface="Arial"/>
              </a:rPr>
              <a:t>you </a:t>
            </a:r>
            <a:r>
              <a:rPr sz="7700" spc="-580">
                <a:solidFill>
                  <a:srgbClr val="ED340C"/>
                </a:solidFill>
                <a:latin typeface="Arial"/>
                <a:cs typeface="Arial"/>
              </a:rPr>
              <a:t>can</a:t>
            </a:r>
            <a:r>
              <a:rPr sz="7700" spc="-844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7700" spc="-310">
                <a:solidFill>
                  <a:srgbClr val="ED340C"/>
                </a:solidFill>
                <a:latin typeface="Arial"/>
                <a:cs typeface="Arial"/>
              </a:rPr>
              <a:t>understand</a:t>
            </a:r>
            <a:r>
              <a:rPr sz="7300" spc="-310">
                <a:solidFill>
                  <a:srgbClr val="ED340C"/>
                </a:solidFill>
                <a:latin typeface="Arial"/>
                <a:cs typeface="Arial"/>
              </a:rPr>
              <a:t>...</a:t>
            </a:r>
            <a:endParaRPr sz="73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161924" y="9471171"/>
            <a:ext cx="3611879" cy="1308100"/>
            <a:chOff x="1161924" y="9471171"/>
            <a:chExt cx="3611879" cy="1308100"/>
          </a:xfrm>
        </p:grpSpPr>
        <p:sp>
          <p:nvSpPr>
            <p:cNvPr id="37" name="object 37"/>
            <p:cNvSpPr/>
            <p:nvPr/>
          </p:nvSpPr>
          <p:spPr>
            <a:xfrm>
              <a:off x="1161924" y="9471171"/>
              <a:ext cx="3611879" cy="1308100"/>
            </a:xfrm>
            <a:custGeom>
              <a:avLst/>
              <a:gdLst/>
              <a:ahLst/>
              <a:cxnLst/>
              <a:rect l="l" t="t" r="r" b="b"/>
              <a:pathLst>
                <a:path w="3611879" h="1308100">
                  <a:moveTo>
                    <a:pt x="1029354" y="1308100"/>
                  </a:moveTo>
                  <a:lnTo>
                    <a:pt x="741271" y="1308100"/>
                  </a:lnTo>
                  <a:lnTo>
                    <a:pt x="703276" y="1295400"/>
                  </a:lnTo>
                  <a:lnTo>
                    <a:pt x="666568" y="1295400"/>
                  </a:lnTo>
                  <a:lnTo>
                    <a:pt x="597678" y="1270000"/>
                  </a:lnTo>
                  <a:lnTo>
                    <a:pt x="535927" y="1244600"/>
                  </a:lnTo>
                  <a:lnTo>
                    <a:pt x="482639" y="1219200"/>
                  </a:lnTo>
                  <a:lnTo>
                    <a:pt x="439143" y="1193800"/>
                  </a:lnTo>
                  <a:lnTo>
                    <a:pt x="375876" y="1143000"/>
                  </a:lnTo>
                  <a:lnTo>
                    <a:pt x="336199" y="1104900"/>
                  </a:lnTo>
                  <a:lnTo>
                    <a:pt x="301909" y="1066800"/>
                  </a:lnTo>
                  <a:lnTo>
                    <a:pt x="272465" y="1028700"/>
                  </a:lnTo>
                  <a:lnTo>
                    <a:pt x="247326" y="990600"/>
                  </a:lnTo>
                  <a:lnTo>
                    <a:pt x="225952" y="952500"/>
                  </a:lnTo>
                  <a:lnTo>
                    <a:pt x="207802" y="914400"/>
                  </a:lnTo>
                  <a:lnTo>
                    <a:pt x="192335" y="876300"/>
                  </a:lnTo>
                  <a:lnTo>
                    <a:pt x="179010" y="838200"/>
                  </a:lnTo>
                  <a:lnTo>
                    <a:pt x="167287" y="787400"/>
                  </a:lnTo>
                  <a:lnTo>
                    <a:pt x="156625" y="749300"/>
                  </a:lnTo>
                  <a:lnTo>
                    <a:pt x="146482" y="698500"/>
                  </a:lnTo>
                  <a:lnTo>
                    <a:pt x="136855" y="647700"/>
                  </a:lnTo>
                  <a:lnTo>
                    <a:pt x="128225" y="596900"/>
                  </a:lnTo>
                  <a:lnTo>
                    <a:pt x="119816" y="546100"/>
                  </a:lnTo>
                  <a:lnTo>
                    <a:pt x="110854" y="495300"/>
                  </a:lnTo>
                  <a:lnTo>
                    <a:pt x="100562" y="444500"/>
                  </a:lnTo>
                  <a:lnTo>
                    <a:pt x="88165" y="393700"/>
                  </a:lnTo>
                  <a:lnTo>
                    <a:pt x="72888" y="342900"/>
                  </a:lnTo>
                  <a:lnTo>
                    <a:pt x="53955" y="304800"/>
                  </a:lnTo>
                  <a:lnTo>
                    <a:pt x="32040" y="254000"/>
                  </a:lnTo>
                  <a:lnTo>
                    <a:pt x="15429" y="190500"/>
                  </a:lnTo>
                  <a:lnTo>
                    <a:pt x="4592" y="139700"/>
                  </a:lnTo>
                  <a:lnTo>
                    <a:pt x="0" y="88900"/>
                  </a:lnTo>
                  <a:lnTo>
                    <a:pt x="4165" y="50800"/>
                  </a:lnTo>
                  <a:lnTo>
                    <a:pt x="19064" y="25400"/>
                  </a:lnTo>
                  <a:lnTo>
                    <a:pt x="45047" y="12700"/>
                  </a:lnTo>
                  <a:lnTo>
                    <a:pt x="82468" y="0"/>
                  </a:lnTo>
                  <a:lnTo>
                    <a:pt x="785986" y="0"/>
                  </a:lnTo>
                  <a:lnTo>
                    <a:pt x="835886" y="12700"/>
                  </a:lnTo>
                  <a:lnTo>
                    <a:pt x="935386" y="12700"/>
                  </a:lnTo>
                  <a:lnTo>
                    <a:pt x="984963" y="25400"/>
                  </a:lnTo>
                  <a:lnTo>
                    <a:pt x="1034408" y="25400"/>
                  </a:lnTo>
                  <a:lnTo>
                    <a:pt x="1083710" y="38100"/>
                  </a:lnTo>
                  <a:lnTo>
                    <a:pt x="1132858" y="38100"/>
                  </a:lnTo>
                  <a:lnTo>
                    <a:pt x="1423843" y="114300"/>
                  </a:lnTo>
                  <a:lnTo>
                    <a:pt x="800042" y="114300"/>
                  </a:lnTo>
                  <a:lnTo>
                    <a:pt x="750870" y="127000"/>
                  </a:lnTo>
                  <a:lnTo>
                    <a:pt x="654006" y="127000"/>
                  </a:lnTo>
                  <a:lnTo>
                    <a:pt x="561351" y="152400"/>
                  </a:lnTo>
                  <a:lnTo>
                    <a:pt x="517440" y="165100"/>
                  </a:lnTo>
                  <a:lnTo>
                    <a:pt x="475587" y="177800"/>
                  </a:lnTo>
                  <a:lnTo>
                    <a:pt x="436127" y="190500"/>
                  </a:lnTo>
                  <a:lnTo>
                    <a:pt x="399397" y="215900"/>
                  </a:lnTo>
                  <a:lnTo>
                    <a:pt x="365731" y="241300"/>
                  </a:lnTo>
                  <a:lnTo>
                    <a:pt x="335465" y="279400"/>
                  </a:lnTo>
                  <a:lnTo>
                    <a:pt x="308934" y="317500"/>
                  </a:lnTo>
                  <a:lnTo>
                    <a:pt x="286473" y="355600"/>
                  </a:lnTo>
                  <a:lnTo>
                    <a:pt x="267478" y="393700"/>
                  </a:lnTo>
                  <a:lnTo>
                    <a:pt x="252771" y="444500"/>
                  </a:lnTo>
                  <a:lnTo>
                    <a:pt x="242190" y="482600"/>
                  </a:lnTo>
                  <a:lnTo>
                    <a:pt x="235573" y="533400"/>
                  </a:lnTo>
                  <a:lnTo>
                    <a:pt x="232757" y="571500"/>
                  </a:lnTo>
                  <a:lnTo>
                    <a:pt x="233578" y="622300"/>
                  </a:lnTo>
                  <a:lnTo>
                    <a:pt x="237875" y="673100"/>
                  </a:lnTo>
                  <a:lnTo>
                    <a:pt x="245485" y="711200"/>
                  </a:lnTo>
                  <a:lnTo>
                    <a:pt x="256244" y="762000"/>
                  </a:lnTo>
                  <a:lnTo>
                    <a:pt x="269991" y="800100"/>
                  </a:lnTo>
                  <a:lnTo>
                    <a:pt x="286562" y="850900"/>
                  </a:lnTo>
                  <a:lnTo>
                    <a:pt x="305794" y="889000"/>
                  </a:lnTo>
                  <a:lnTo>
                    <a:pt x="327525" y="927100"/>
                  </a:lnTo>
                  <a:lnTo>
                    <a:pt x="351593" y="965200"/>
                  </a:lnTo>
                  <a:lnTo>
                    <a:pt x="377834" y="1003300"/>
                  </a:lnTo>
                  <a:lnTo>
                    <a:pt x="406085" y="1041400"/>
                  </a:lnTo>
                  <a:lnTo>
                    <a:pt x="436185" y="1066800"/>
                  </a:lnTo>
                  <a:lnTo>
                    <a:pt x="467970" y="1104900"/>
                  </a:lnTo>
                  <a:lnTo>
                    <a:pt x="501277" y="1130300"/>
                  </a:lnTo>
                  <a:lnTo>
                    <a:pt x="535945" y="1155700"/>
                  </a:lnTo>
                  <a:lnTo>
                    <a:pt x="571809" y="1168400"/>
                  </a:lnTo>
                  <a:lnTo>
                    <a:pt x="608707" y="1193800"/>
                  </a:lnTo>
                  <a:lnTo>
                    <a:pt x="646477" y="1206500"/>
                  </a:lnTo>
                  <a:lnTo>
                    <a:pt x="770840" y="1231900"/>
                  </a:lnTo>
                  <a:lnTo>
                    <a:pt x="828655" y="1244600"/>
                  </a:lnTo>
                  <a:lnTo>
                    <a:pt x="1217021" y="1244600"/>
                  </a:lnTo>
                  <a:lnTo>
                    <a:pt x="1196765" y="1257300"/>
                  </a:lnTo>
                  <a:lnTo>
                    <a:pt x="1029354" y="1308100"/>
                  </a:lnTo>
                  <a:close/>
                </a:path>
                <a:path w="3611879" h="1308100">
                  <a:moveTo>
                    <a:pt x="2290651" y="203200"/>
                  </a:moveTo>
                  <a:lnTo>
                    <a:pt x="1899704" y="203200"/>
                  </a:lnTo>
                  <a:lnTo>
                    <a:pt x="2045079" y="165100"/>
                  </a:lnTo>
                  <a:lnTo>
                    <a:pt x="2092310" y="139700"/>
                  </a:lnTo>
                  <a:lnTo>
                    <a:pt x="2478533" y="38100"/>
                  </a:lnTo>
                  <a:lnTo>
                    <a:pt x="2527682" y="38100"/>
                  </a:lnTo>
                  <a:lnTo>
                    <a:pt x="2576985" y="25400"/>
                  </a:lnTo>
                  <a:lnTo>
                    <a:pt x="2626432" y="25400"/>
                  </a:lnTo>
                  <a:lnTo>
                    <a:pt x="2676009" y="12700"/>
                  </a:lnTo>
                  <a:lnTo>
                    <a:pt x="2775510" y="12700"/>
                  </a:lnTo>
                  <a:lnTo>
                    <a:pt x="2825410" y="0"/>
                  </a:lnTo>
                  <a:lnTo>
                    <a:pt x="3528939" y="0"/>
                  </a:lnTo>
                  <a:lnTo>
                    <a:pt x="3566350" y="12700"/>
                  </a:lnTo>
                  <a:lnTo>
                    <a:pt x="3592331" y="25400"/>
                  </a:lnTo>
                  <a:lnTo>
                    <a:pt x="3607228" y="50800"/>
                  </a:lnTo>
                  <a:lnTo>
                    <a:pt x="3611389" y="88900"/>
                  </a:lnTo>
                  <a:lnTo>
                    <a:pt x="3609091" y="114300"/>
                  </a:lnTo>
                  <a:lnTo>
                    <a:pt x="2811346" y="114300"/>
                  </a:lnTo>
                  <a:lnTo>
                    <a:pt x="2762128" y="127000"/>
                  </a:lnTo>
                  <a:lnTo>
                    <a:pt x="2617553" y="127000"/>
                  </a:lnTo>
                  <a:lnTo>
                    <a:pt x="2571506" y="139700"/>
                  </a:lnTo>
                  <a:lnTo>
                    <a:pt x="2527089" y="152400"/>
                  </a:lnTo>
                  <a:lnTo>
                    <a:pt x="2484638" y="152400"/>
                  </a:lnTo>
                  <a:lnTo>
                    <a:pt x="2444488" y="165100"/>
                  </a:lnTo>
                  <a:lnTo>
                    <a:pt x="2406976" y="177800"/>
                  </a:lnTo>
                  <a:lnTo>
                    <a:pt x="2372436" y="177800"/>
                  </a:lnTo>
                  <a:lnTo>
                    <a:pt x="2341204" y="190500"/>
                  </a:lnTo>
                  <a:lnTo>
                    <a:pt x="2290651" y="203200"/>
                  </a:lnTo>
                  <a:close/>
                </a:path>
                <a:path w="3611879" h="1308100">
                  <a:moveTo>
                    <a:pt x="1217021" y="1244600"/>
                  </a:moveTo>
                  <a:lnTo>
                    <a:pt x="935871" y="1244600"/>
                  </a:lnTo>
                  <a:lnTo>
                    <a:pt x="985401" y="1231900"/>
                  </a:lnTo>
                  <a:lnTo>
                    <a:pt x="1032298" y="1231900"/>
                  </a:lnTo>
                  <a:lnTo>
                    <a:pt x="1076625" y="1219200"/>
                  </a:lnTo>
                  <a:lnTo>
                    <a:pt x="1118446" y="1193800"/>
                  </a:lnTo>
                  <a:lnTo>
                    <a:pt x="1157826" y="1181100"/>
                  </a:lnTo>
                  <a:lnTo>
                    <a:pt x="1194828" y="1155700"/>
                  </a:lnTo>
                  <a:lnTo>
                    <a:pt x="1229517" y="1130300"/>
                  </a:lnTo>
                  <a:lnTo>
                    <a:pt x="1261956" y="1104900"/>
                  </a:lnTo>
                  <a:lnTo>
                    <a:pt x="1292209" y="1079500"/>
                  </a:lnTo>
                  <a:lnTo>
                    <a:pt x="1346416" y="1016000"/>
                  </a:lnTo>
                  <a:lnTo>
                    <a:pt x="1370496" y="990600"/>
                  </a:lnTo>
                  <a:lnTo>
                    <a:pt x="1392648" y="952500"/>
                  </a:lnTo>
                  <a:lnTo>
                    <a:pt x="1412933" y="927100"/>
                  </a:lnTo>
                  <a:lnTo>
                    <a:pt x="1431417" y="889000"/>
                  </a:lnTo>
                  <a:lnTo>
                    <a:pt x="1448164" y="850900"/>
                  </a:lnTo>
                  <a:lnTo>
                    <a:pt x="1463237" y="825500"/>
                  </a:lnTo>
                  <a:lnTo>
                    <a:pt x="1476700" y="787400"/>
                  </a:lnTo>
                  <a:lnTo>
                    <a:pt x="1488618" y="762000"/>
                  </a:lnTo>
                  <a:lnTo>
                    <a:pt x="1499054" y="723900"/>
                  </a:lnTo>
                  <a:lnTo>
                    <a:pt x="1508073" y="698500"/>
                  </a:lnTo>
                  <a:lnTo>
                    <a:pt x="1515738" y="660400"/>
                  </a:lnTo>
                  <a:lnTo>
                    <a:pt x="1522114" y="635000"/>
                  </a:lnTo>
                  <a:lnTo>
                    <a:pt x="1527264" y="609600"/>
                  </a:lnTo>
                  <a:lnTo>
                    <a:pt x="1531252" y="596900"/>
                  </a:lnTo>
                  <a:lnTo>
                    <a:pt x="1534143" y="571500"/>
                  </a:lnTo>
                  <a:lnTo>
                    <a:pt x="1536001" y="558800"/>
                  </a:lnTo>
                  <a:lnTo>
                    <a:pt x="1535190" y="495300"/>
                  </a:lnTo>
                  <a:lnTo>
                    <a:pt x="1528252" y="444500"/>
                  </a:lnTo>
                  <a:lnTo>
                    <a:pt x="1515338" y="406400"/>
                  </a:lnTo>
                  <a:lnTo>
                    <a:pt x="1496597" y="355600"/>
                  </a:lnTo>
                  <a:lnTo>
                    <a:pt x="1472180" y="317500"/>
                  </a:lnTo>
                  <a:lnTo>
                    <a:pt x="1442235" y="292100"/>
                  </a:lnTo>
                  <a:lnTo>
                    <a:pt x="1406913" y="254000"/>
                  </a:lnTo>
                  <a:lnTo>
                    <a:pt x="1366364" y="228600"/>
                  </a:lnTo>
                  <a:lnTo>
                    <a:pt x="1320738" y="203200"/>
                  </a:lnTo>
                  <a:lnTo>
                    <a:pt x="1270185" y="190500"/>
                  </a:lnTo>
                  <a:lnTo>
                    <a:pt x="1238952" y="177800"/>
                  </a:lnTo>
                  <a:lnTo>
                    <a:pt x="1204413" y="177800"/>
                  </a:lnTo>
                  <a:lnTo>
                    <a:pt x="1166900" y="165100"/>
                  </a:lnTo>
                  <a:lnTo>
                    <a:pt x="1126751" y="152400"/>
                  </a:lnTo>
                  <a:lnTo>
                    <a:pt x="1084300" y="152400"/>
                  </a:lnTo>
                  <a:lnTo>
                    <a:pt x="1039883" y="139700"/>
                  </a:lnTo>
                  <a:lnTo>
                    <a:pt x="993835" y="127000"/>
                  </a:lnTo>
                  <a:lnTo>
                    <a:pt x="849260" y="127000"/>
                  </a:lnTo>
                  <a:lnTo>
                    <a:pt x="800042" y="114300"/>
                  </a:lnTo>
                  <a:lnTo>
                    <a:pt x="1423843" y="114300"/>
                  </a:lnTo>
                  <a:lnTo>
                    <a:pt x="1519071" y="139700"/>
                  </a:lnTo>
                  <a:lnTo>
                    <a:pt x="1566301" y="165100"/>
                  </a:lnTo>
                  <a:lnTo>
                    <a:pt x="1711695" y="203200"/>
                  </a:lnTo>
                  <a:lnTo>
                    <a:pt x="2290651" y="203200"/>
                  </a:lnTo>
                  <a:lnTo>
                    <a:pt x="2245026" y="228600"/>
                  </a:lnTo>
                  <a:lnTo>
                    <a:pt x="2204479" y="254000"/>
                  </a:lnTo>
                  <a:lnTo>
                    <a:pt x="2169159" y="292100"/>
                  </a:lnTo>
                  <a:lnTo>
                    <a:pt x="2139216" y="317500"/>
                  </a:lnTo>
                  <a:lnTo>
                    <a:pt x="2114799" y="355600"/>
                  </a:lnTo>
                  <a:lnTo>
                    <a:pt x="2096059" y="406400"/>
                  </a:lnTo>
                  <a:lnTo>
                    <a:pt x="2083143" y="444500"/>
                  </a:lnTo>
                  <a:lnTo>
                    <a:pt x="2081408" y="457200"/>
                  </a:lnTo>
                  <a:lnTo>
                    <a:pt x="1756246" y="457200"/>
                  </a:lnTo>
                  <a:lnTo>
                    <a:pt x="1719440" y="469900"/>
                  </a:lnTo>
                  <a:lnTo>
                    <a:pt x="1690384" y="495300"/>
                  </a:lnTo>
                  <a:lnTo>
                    <a:pt x="1670313" y="533400"/>
                  </a:lnTo>
                  <a:lnTo>
                    <a:pt x="1655780" y="584200"/>
                  </a:lnTo>
                  <a:lnTo>
                    <a:pt x="1643484" y="622300"/>
                  </a:lnTo>
                  <a:lnTo>
                    <a:pt x="1630342" y="660400"/>
                  </a:lnTo>
                  <a:lnTo>
                    <a:pt x="1613269" y="711200"/>
                  </a:lnTo>
                  <a:lnTo>
                    <a:pt x="1589180" y="800100"/>
                  </a:lnTo>
                  <a:lnTo>
                    <a:pt x="1567329" y="850900"/>
                  </a:lnTo>
                  <a:lnTo>
                    <a:pt x="1542953" y="914400"/>
                  </a:lnTo>
                  <a:lnTo>
                    <a:pt x="1516217" y="965200"/>
                  </a:lnTo>
                  <a:lnTo>
                    <a:pt x="1487287" y="1003300"/>
                  </a:lnTo>
                  <a:lnTo>
                    <a:pt x="1456330" y="1054100"/>
                  </a:lnTo>
                  <a:lnTo>
                    <a:pt x="1423510" y="1092200"/>
                  </a:lnTo>
                  <a:lnTo>
                    <a:pt x="1388993" y="1130300"/>
                  </a:lnTo>
                  <a:lnTo>
                    <a:pt x="1352946" y="1155700"/>
                  </a:lnTo>
                  <a:lnTo>
                    <a:pt x="1315534" y="1181100"/>
                  </a:lnTo>
                  <a:lnTo>
                    <a:pt x="1276922" y="1206500"/>
                  </a:lnTo>
                  <a:lnTo>
                    <a:pt x="1237278" y="1231900"/>
                  </a:lnTo>
                  <a:lnTo>
                    <a:pt x="1217021" y="1244600"/>
                  </a:lnTo>
                  <a:close/>
                </a:path>
                <a:path w="3611879" h="1308100">
                  <a:moveTo>
                    <a:pt x="3075465" y="1244600"/>
                  </a:moveTo>
                  <a:lnTo>
                    <a:pt x="2782737" y="1244600"/>
                  </a:lnTo>
                  <a:lnTo>
                    <a:pt x="2840551" y="1231900"/>
                  </a:lnTo>
                  <a:lnTo>
                    <a:pt x="2964911" y="1206500"/>
                  </a:lnTo>
                  <a:lnTo>
                    <a:pt x="3002683" y="1193800"/>
                  </a:lnTo>
                  <a:lnTo>
                    <a:pt x="3039582" y="1168400"/>
                  </a:lnTo>
                  <a:lnTo>
                    <a:pt x="3075447" y="1155700"/>
                  </a:lnTo>
                  <a:lnTo>
                    <a:pt x="3110115" y="1130300"/>
                  </a:lnTo>
                  <a:lnTo>
                    <a:pt x="3143422" y="1104900"/>
                  </a:lnTo>
                  <a:lnTo>
                    <a:pt x="3175207" y="1066800"/>
                  </a:lnTo>
                  <a:lnTo>
                    <a:pt x="3205307" y="1041400"/>
                  </a:lnTo>
                  <a:lnTo>
                    <a:pt x="3233559" y="1003300"/>
                  </a:lnTo>
                  <a:lnTo>
                    <a:pt x="3259799" y="965200"/>
                  </a:lnTo>
                  <a:lnTo>
                    <a:pt x="3283866" y="927100"/>
                  </a:lnTo>
                  <a:lnTo>
                    <a:pt x="3305597" y="889000"/>
                  </a:lnTo>
                  <a:lnTo>
                    <a:pt x="3324829" y="850900"/>
                  </a:lnTo>
                  <a:lnTo>
                    <a:pt x="3341399" y="800100"/>
                  </a:lnTo>
                  <a:lnTo>
                    <a:pt x="3355145" y="762000"/>
                  </a:lnTo>
                  <a:lnTo>
                    <a:pt x="3365903" y="711200"/>
                  </a:lnTo>
                  <a:lnTo>
                    <a:pt x="3373512" y="673100"/>
                  </a:lnTo>
                  <a:lnTo>
                    <a:pt x="3377808" y="622300"/>
                  </a:lnTo>
                  <a:lnTo>
                    <a:pt x="3378629" y="571500"/>
                  </a:lnTo>
                  <a:lnTo>
                    <a:pt x="3375811" y="533400"/>
                  </a:lnTo>
                  <a:lnTo>
                    <a:pt x="3369193" y="482600"/>
                  </a:lnTo>
                  <a:lnTo>
                    <a:pt x="3358611" y="444500"/>
                  </a:lnTo>
                  <a:lnTo>
                    <a:pt x="3343903" y="393700"/>
                  </a:lnTo>
                  <a:lnTo>
                    <a:pt x="3324906" y="355600"/>
                  </a:lnTo>
                  <a:lnTo>
                    <a:pt x="3302447" y="317500"/>
                  </a:lnTo>
                  <a:lnTo>
                    <a:pt x="3275917" y="279400"/>
                  </a:lnTo>
                  <a:lnTo>
                    <a:pt x="3245652" y="241300"/>
                  </a:lnTo>
                  <a:lnTo>
                    <a:pt x="3211986" y="215900"/>
                  </a:lnTo>
                  <a:lnTo>
                    <a:pt x="3175257" y="190500"/>
                  </a:lnTo>
                  <a:lnTo>
                    <a:pt x="3135798" y="177800"/>
                  </a:lnTo>
                  <a:lnTo>
                    <a:pt x="3093946" y="165100"/>
                  </a:lnTo>
                  <a:lnTo>
                    <a:pt x="3050035" y="152400"/>
                  </a:lnTo>
                  <a:lnTo>
                    <a:pt x="2957381" y="127000"/>
                  </a:lnTo>
                  <a:lnTo>
                    <a:pt x="2860517" y="127000"/>
                  </a:lnTo>
                  <a:lnTo>
                    <a:pt x="2811346" y="114300"/>
                  </a:lnTo>
                  <a:lnTo>
                    <a:pt x="3609091" y="114300"/>
                  </a:lnTo>
                  <a:lnTo>
                    <a:pt x="3606793" y="139700"/>
                  </a:lnTo>
                  <a:lnTo>
                    <a:pt x="3595958" y="190500"/>
                  </a:lnTo>
                  <a:lnTo>
                    <a:pt x="3579352" y="254000"/>
                  </a:lnTo>
                  <a:lnTo>
                    <a:pt x="3557442" y="304800"/>
                  </a:lnTo>
                  <a:lnTo>
                    <a:pt x="3538509" y="342900"/>
                  </a:lnTo>
                  <a:lnTo>
                    <a:pt x="3523231" y="393700"/>
                  </a:lnTo>
                  <a:lnTo>
                    <a:pt x="3510833" y="444500"/>
                  </a:lnTo>
                  <a:lnTo>
                    <a:pt x="3500540" y="495300"/>
                  </a:lnTo>
                  <a:lnTo>
                    <a:pt x="3491576" y="546100"/>
                  </a:lnTo>
                  <a:lnTo>
                    <a:pt x="3483165" y="596900"/>
                  </a:lnTo>
                  <a:lnTo>
                    <a:pt x="3474534" y="647700"/>
                  </a:lnTo>
                  <a:lnTo>
                    <a:pt x="3464907" y="698500"/>
                  </a:lnTo>
                  <a:lnTo>
                    <a:pt x="3454766" y="749300"/>
                  </a:lnTo>
                  <a:lnTo>
                    <a:pt x="3444105" y="787400"/>
                  </a:lnTo>
                  <a:lnTo>
                    <a:pt x="3432382" y="838200"/>
                  </a:lnTo>
                  <a:lnTo>
                    <a:pt x="3419058" y="876300"/>
                  </a:lnTo>
                  <a:lnTo>
                    <a:pt x="3403591" y="914400"/>
                  </a:lnTo>
                  <a:lnTo>
                    <a:pt x="3385440" y="952500"/>
                  </a:lnTo>
                  <a:lnTo>
                    <a:pt x="3364065" y="990600"/>
                  </a:lnTo>
                  <a:lnTo>
                    <a:pt x="3338926" y="1028700"/>
                  </a:lnTo>
                  <a:lnTo>
                    <a:pt x="3309481" y="1066800"/>
                  </a:lnTo>
                  <a:lnTo>
                    <a:pt x="3275190" y="1104900"/>
                  </a:lnTo>
                  <a:lnTo>
                    <a:pt x="3235513" y="1143000"/>
                  </a:lnTo>
                  <a:lnTo>
                    <a:pt x="3189908" y="1181100"/>
                  </a:lnTo>
                  <a:lnTo>
                    <a:pt x="3151806" y="1206500"/>
                  </a:lnTo>
                  <a:lnTo>
                    <a:pt x="3103249" y="1231900"/>
                  </a:lnTo>
                  <a:lnTo>
                    <a:pt x="3075465" y="1244600"/>
                  </a:lnTo>
                  <a:close/>
                </a:path>
                <a:path w="3611879" h="1308100">
                  <a:moveTo>
                    <a:pt x="2870121" y="1308100"/>
                  </a:moveTo>
                  <a:lnTo>
                    <a:pt x="2582036" y="1308100"/>
                  </a:lnTo>
                  <a:lnTo>
                    <a:pt x="2414624" y="1257300"/>
                  </a:lnTo>
                  <a:lnTo>
                    <a:pt x="2374112" y="1231900"/>
                  </a:lnTo>
                  <a:lnTo>
                    <a:pt x="2334467" y="1206500"/>
                  </a:lnTo>
                  <a:lnTo>
                    <a:pt x="2295856" y="1181100"/>
                  </a:lnTo>
                  <a:lnTo>
                    <a:pt x="2258444" y="1155700"/>
                  </a:lnTo>
                  <a:lnTo>
                    <a:pt x="2222397" y="1130300"/>
                  </a:lnTo>
                  <a:lnTo>
                    <a:pt x="2187882" y="1092200"/>
                  </a:lnTo>
                  <a:lnTo>
                    <a:pt x="2155062" y="1054100"/>
                  </a:lnTo>
                  <a:lnTo>
                    <a:pt x="2124106" y="1003300"/>
                  </a:lnTo>
                  <a:lnTo>
                    <a:pt x="2095177" y="965200"/>
                  </a:lnTo>
                  <a:lnTo>
                    <a:pt x="2068442" y="914400"/>
                  </a:lnTo>
                  <a:lnTo>
                    <a:pt x="2044067" y="850900"/>
                  </a:lnTo>
                  <a:lnTo>
                    <a:pt x="2022218" y="800100"/>
                  </a:lnTo>
                  <a:lnTo>
                    <a:pt x="1998129" y="711200"/>
                  </a:lnTo>
                  <a:lnTo>
                    <a:pt x="1981056" y="660400"/>
                  </a:lnTo>
                  <a:lnTo>
                    <a:pt x="1967915" y="622300"/>
                  </a:lnTo>
                  <a:lnTo>
                    <a:pt x="1955623" y="584200"/>
                  </a:lnTo>
                  <a:lnTo>
                    <a:pt x="1941094" y="533400"/>
                  </a:lnTo>
                  <a:lnTo>
                    <a:pt x="1921019" y="495300"/>
                  </a:lnTo>
                  <a:lnTo>
                    <a:pt x="1891962" y="469900"/>
                  </a:lnTo>
                  <a:lnTo>
                    <a:pt x="1855155" y="457200"/>
                  </a:lnTo>
                  <a:lnTo>
                    <a:pt x="2081408" y="457200"/>
                  </a:lnTo>
                  <a:lnTo>
                    <a:pt x="2076203" y="495300"/>
                  </a:lnTo>
                  <a:lnTo>
                    <a:pt x="2075388" y="558800"/>
                  </a:lnTo>
                  <a:lnTo>
                    <a:pt x="2077246" y="571500"/>
                  </a:lnTo>
                  <a:lnTo>
                    <a:pt x="2080138" y="596900"/>
                  </a:lnTo>
                  <a:lnTo>
                    <a:pt x="2084127" y="609600"/>
                  </a:lnTo>
                  <a:lnTo>
                    <a:pt x="2089278" y="635000"/>
                  </a:lnTo>
                  <a:lnTo>
                    <a:pt x="2095654" y="660400"/>
                  </a:lnTo>
                  <a:lnTo>
                    <a:pt x="2103320" y="698500"/>
                  </a:lnTo>
                  <a:lnTo>
                    <a:pt x="2112339" y="723900"/>
                  </a:lnTo>
                  <a:lnTo>
                    <a:pt x="2122776" y="762000"/>
                  </a:lnTo>
                  <a:lnTo>
                    <a:pt x="2134694" y="787400"/>
                  </a:lnTo>
                  <a:lnTo>
                    <a:pt x="2148158" y="825500"/>
                  </a:lnTo>
                  <a:lnTo>
                    <a:pt x="2163231" y="850900"/>
                  </a:lnTo>
                  <a:lnTo>
                    <a:pt x="2179978" y="889000"/>
                  </a:lnTo>
                  <a:lnTo>
                    <a:pt x="2198462" y="927100"/>
                  </a:lnTo>
                  <a:lnTo>
                    <a:pt x="2218748" y="952500"/>
                  </a:lnTo>
                  <a:lnTo>
                    <a:pt x="2240899" y="990600"/>
                  </a:lnTo>
                  <a:lnTo>
                    <a:pt x="2264980" y="1016000"/>
                  </a:lnTo>
                  <a:lnTo>
                    <a:pt x="2291054" y="1054100"/>
                  </a:lnTo>
                  <a:lnTo>
                    <a:pt x="2319186" y="1079500"/>
                  </a:lnTo>
                  <a:lnTo>
                    <a:pt x="2349439" y="1104900"/>
                  </a:lnTo>
                  <a:lnTo>
                    <a:pt x="2381878" y="1130300"/>
                  </a:lnTo>
                  <a:lnTo>
                    <a:pt x="2416567" y="1155700"/>
                  </a:lnTo>
                  <a:lnTo>
                    <a:pt x="2453569" y="1181100"/>
                  </a:lnTo>
                  <a:lnTo>
                    <a:pt x="2492948" y="1193800"/>
                  </a:lnTo>
                  <a:lnTo>
                    <a:pt x="2534769" y="1219200"/>
                  </a:lnTo>
                  <a:lnTo>
                    <a:pt x="2579095" y="1231900"/>
                  </a:lnTo>
                  <a:lnTo>
                    <a:pt x="2625991" y="1231900"/>
                  </a:lnTo>
                  <a:lnTo>
                    <a:pt x="2675521" y="1244600"/>
                  </a:lnTo>
                  <a:lnTo>
                    <a:pt x="3075465" y="1244600"/>
                  </a:lnTo>
                  <a:lnTo>
                    <a:pt x="3045564" y="1257300"/>
                  </a:lnTo>
                  <a:lnTo>
                    <a:pt x="3013713" y="1270000"/>
                  </a:lnTo>
                  <a:lnTo>
                    <a:pt x="2980078" y="1282700"/>
                  </a:lnTo>
                  <a:lnTo>
                    <a:pt x="2944823" y="1295400"/>
                  </a:lnTo>
                  <a:lnTo>
                    <a:pt x="2908116" y="1295400"/>
                  </a:lnTo>
                  <a:lnTo>
                    <a:pt x="2870121" y="1308100"/>
                  </a:lnTo>
                  <a:close/>
                </a:path>
              </a:pathLst>
            </a:custGeom>
            <a:solidFill>
              <a:srgbClr val="0E0D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71447" y="9562439"/>
              <a:ext cx="3390900" cy="158115"/>
            </a:xfrm>
            <a:custGeom>
              <a:avLst/>
              <a:gdLst/>
              <a:ahLst/>
              <a:cxnLst/>
              <a:rect l="l" t="t" r="r" b="b"/>
              <a:pathLst>
                <a:path w="3390900" h="158115">
                  <a:moveTo>
                    <a:pt x="60820" y="123507"/>
                  </a:moveTo>
                  <a:lnTo>
                    <a:pt x="34442" y="97040"/>
                  </a:lnTo>
                  <a:lnTo>
                    <a:pt x="26377" y="97040"/>
                  </a:lnTo>
                  <a:lnTo>
                    <a:pt x="0" y="123507"/>
                  </a:lnTo>
                  <a:lnTo>
                    <a:pt x="0" y="131610"/>
                  </a:lnTo>
                  <a:lnTo>
                    <a:pt x="26377" y="158076"/>
                  </a:lnTo>
                  <a:lnTo>
                    <a:pt x="34442" y="158076"/>
                  </a:lnTo>
                  <a:lnTo>
                    <a:pt x="60820" y="131610"/>
                  </a:lnTo>
                  <a:lnTo>
                    <a:pt x="60820" y="123507"/>
                  </a:lnTo>
                  <a:close/>
                </a:path>
                <a:path w="3390900" h="158115">
                  <a:moveTo>
                    <a:pt x="60820" y="26479"/>
                  </a:moveTo>
                  <a:lnTo>
                    <a:pt x="34442" y="0"/>
                  </a:lnTo>
                  <a:lnTo>
                    <a:pt x="26377" y="0"/>
                  </a:lnTo>
                  <a:lnTo>
                    <a:pt x="0" y="26479"/>
                  </a:lnTo>
                  <a:lnTo>
                    <a:pt x="0" y="34569"/>
                  </a:lnTo>
                  <a:lnTo>
                    <a:pt x="26377" y="61048"/>
                  </a:lnTo>
                  <a:lnTo>
                    <a:pt x="34442" y="61048"/>
                  </a:lnTo>
                  <a:lnTo>
                    <a:pt x="60820" y="34569"/>
                  </a:lnTo>
                  <a:lnTo>
                    <a:pt x="60820" y="26479"/>
                  </a:lnTo>
                  <a:close/>
                </a:path>
                <a:path w="3390900" h="158115">
                  <a:moveTo>
                    <a:pt x="3390798" y="123507"/>
                  </a:moveTo>
                  <a:lnTo>
                    <a:pt x="3364420" y="97040"/>
                  </a:lnTo>
                  <a:lnTo>
                    <a:pt x="3356356" y="97040"/>
                  </a:lnTo>
                  <a:lnTo>
                    <a:pt x="3329978" y="123507"/>
                  </a:lnTo>
                  <a:lnTo>
                    <a:pt x="3329978" y="131610"/>
                  </a:lnTo>
                  <a:lnTo>
                    <a:pt x="3356356" y="158076"/>
                  </a:lnTo>
                  <a:lnTo>
                    <a:pt x="3364420" y="158076"/>
                  </a:lnTo>
                  <a:lnTo>
                    <a:pt x="3390798" y="131610"/>
                  </a:lnTo>
                  <a:lnTo>
                    <a:pt x="3390798" y="123507"/>
                  </a:lnTo>
                  <a:close/>
                </a:path>
                <a:path w="3390900" h="158115">
                  <a:moveTo>
                    <a:pt x="3390798" y="26479"/>
                  </a:moveTo>
                  <a:lnTo>
                    <a:pt x="3364420" y="0"/>
                  </a:lnTo>
                  <a:lnTo>
                    <a:pt x="3356356" y="0"/>
                  </a:lnTo>
                  <a:lnTo>
                    <a:pt x="3329978" y="26479"/>
                  </a:lnTo>
                  <a:lnTo>
                    <a:pt x="3329978" y="34569"/>
                  </a:lnTo>
                  <a:lnTo>
                    <a:pt x="3356356" y="61048"/>
                  </a:lnTo>
                  <a:lnTo>
                    <a:pt x="3364420" y="61048"/>
                  </a:lnTo>
                  <a:lnTo>
                    <a:pt x="3390798" y="34569"/>
                  </a:lnTo>
                  <a:lnTo>
                    <a:pt x="3390798" y="26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764620" y="8758070"/>
            <a:ext cx="2463165" cy="595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3750" spc="245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endParaRPr sz="3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4977" y="11351735"/>
            <a:ext cx="3019425" cy="2537460"/>
            <a:chOff x="774977" y="11351735"/>
            <a:chExt cx="3019425" cy="2537460"/>
          </a:xfrm>
        </p:grpSpPr>
        <p:sp>
          <p:nvSpPr>
            <p:cNvPr id="3" name="object 3"/>
            <p:cNvSpPr/>
            <p:nvPr/>
          </p:nvSpPr>
          <p:spPr>
            <a:xfrm>
              <a:off x="774977" y="11351735"/>
              <a:ext cx="3019425" cy="2537460"/>
            </a:xfrm>
            <a:custGeom>
              <a:avLst/>
              <a:gdLst/>
              <a:ahLst/>
              <a:cxnLst/>
              <a:rect l="l" t="t" r="r" b="b"/>
              <a:pathLst>
                <a:path w="3019425" h="2537459">
                  <a:moveTo>
                    <a:pt x="3014404" y="1884993"/>
                  </a:moveTo>
                  <a:lnTo>
                    <a:pt x="3018808" y="1932014"/>
                  </a:lnTo>
                  <a:lnTo>
                    <a:pt x="3019389" y="1978488"/>
                  </a:lnTo>
                  <a:lnTo>
                    <a:pt x="3016275" y="2024251"/>
                  </a:lnTo>
                  <a:lnTo>
                    <a:pt x="3009592" y="2069135"/>
                  </a:lnTo>
                  <a:lnTo>
                    <a:pt x="2999467" y="2112974"/>
                  </a:lnTo>
                  <a:lnTo>
                    <a:pt x="2986027" y="2155602"/>
                  </a:lnTo>
                  <a:lnTo>
                    <a:pt x="2969400" y="2196852"/>
                  </a:lnTo>
                  <a:lnTo>
                    <a:pt x="2949712" y="2236557"/>
                  </a:lnTo>
                  <a:lnTo>
                    <a:pt x="2927090" y="2274552"/>
                  </a:lnTo>
                  <a:lnTo>
                    <a:pt x="2901661" y="2310668"/>
                  </a:lnTo>
                  <a:lnTo>
                    <a:pt x="2873553" y="2344741"/>
                  </a:lnTo>
                  <a:lnTo>
                    <a:pt x="2842892" y="2376603"/>
                  </a:lnTo>
                  <a:lnTo>
                    <a:pt x="2809805" y="2406089"/>
                  </a:lnTo>
                  <a:lnTo>
                    <a:pt x="2774419" y="2433031"/>
                  </a:lnTo>
                  <a:lnTo>
                    <a:pt x="2736862" y="2457262"/>
                  </a:lnTo>
                  <a:lnTo>
                    <a:pt x="2697260" y="2478618"/>
                  </a:lnTo>
                  <a:lnTo>
                    <a:pt x="2655740" y="2496930"/>
                  </a:lnTo>
                  <a:lnTo>
                    <a:pt x="2612429" y="2512033"/>
                  </a:lnTo>
                  <a:lnTo>
                    <a:pt x="2567454" y="2523760"/>
                  </a:lnTo>
                  <a:lnTo>
                    <a:pt x="2520943" y="2531945"/>
                  </a:lnTo>
                  <a:lnTo>
                    <a:pt x="2474129" y="2536337"/>
                  </a:lnTo>
                  <a:lnTo>
                    <a:pt x="2427859" y="2536939"/>
                  </a:lnTo>
                  <a:lnTo>
                    <a:pt x="2382295" y="2533876"/>
                  </a:lnTo>
                  <a:lnTo>
                    <a:pt x="2337602" y="2527273"/>
                  </a:lnTo>
                  <a:lnTo>
                    <a:pt x="2293943" y="2517255"/>
                  </a:lnTo>
                  <a:lnTo>
                    <a:pt x="2251484" y="2503948"/>
                  </a:lnTo>
                  <a:lnTo>
                    <a:pt x="2210387" y="2487478"/>
                  </a:lnTo>
                  <a:lnTo>
                    <a:pt x="2170817" y="2467969"/>
                  </a:lnTo>
                  <a:lnTo>
                    <a:pt x="2132938" y="2445547"/>
                  </a:lnTo>
                  <a:lnTo>
                    <a:pt x="2096913" y="2420338"/>
                  </a:lnTo>
                  <a:lnTo>
                    <a:pt x="2062908" y="2392467"/>
                  </a:lnTo>
                  <a:lnTo>
                    <a:pt x="2031086" y="2362059"/>
                  </a:lnTo>
                  <a:lnTo>
                    <a:pt x="2001611" y="2329240"/>
                  </a:lnTo>
                  <a:lnTo>
                    <a:pt x="1974647" y="2294135"/>
                  </a:lnTo>
                  <a:lnTo>
                    <a:pt x="1950359" y="2256869"/>
                  </a:lnTo>
                  <a:lnTo>
                    <a:pt x="1928909" y="2217569"/>
                  </a:lnTo>
                  <a:lnTo>
                    <a:pt x="1910463" y="2176358"/>
                  </a:lnTo>
                  <a:lnTo>
                    <a:pt x="1895184" y="2133364"/>
                  </a:lnTo>
                  <a:lnTo>
                    <a:pt x="1883236" y="2088710"/>
                  </a:lnTo>
                  <a:lnTo>
                    <a:pt x="1874784" y="2042523"/>
                  </a:lnTo>
                  <a:lnTo>
                    <a:pt x="1709856" y="1917016"/>
                  </a:lnTo>
                  <a:lnTo>
                    <a:pt x="1909485" y="1655197"/>
                  </a:lnTo>
                  <a:lnTo>
                    <a:pt x="1918197" y="1641026"/>
                  </a:lnTo>
                  <a:lnTo>
                    <a:pt x="1923750" y="1625857"/>
                  </a:lnTo>
                  <a:lnTo>
                    <a:pt x="1926200" y="1610157"/>
                  </a:lnTo>
                  <a:lnTo>
                    <a:pt x="1925601" y="1594393"/>
                  </a:lnTo>
                  <a:lnTo>
                    <a:pt x="1906131" y="1551378"/>
                  </a:lnTo>
                  <a:lnTo>
                    <a:pt x="1864616" y="1525727"/>
                  </a:lnTo>
                  <a:lnTo>
                    <a:pt x="1833177" y="1523879"/>
                  </a:lnTo>
                  <a:lnTo>
                    <a:pt x="1803345" y="1533974"/>
                  </a:lnTo>
                  <a:lnTo>
                    <a:pt x="1778801" y="1555517"/>
                  </a:lnTo>
                  <a:lnTo>
                    <a:pt x="1579090" y="1817348"/>
                  </a:lnTo>
                  <a:lnTo>
                    <a:pt x="1382912" y="1667932"/>
                  </a:lnTo>
                  <a:lnTo>
                    <a:pt x="1582764" y="1405917"/>
                  </a:lnTo>
                  <a:lnTo>
                    <a:pt x="1591476" y="1391746"/>
                  </a:lnTo>
                  <a:lnTo>
                    <a:pt x="1597029" y="1376577"/>
                  </a:lnTo>
                  <a:lnTo>
                    <a:pt x="1599479" y="1360878"/>
                  </a:lnTo>
                  <a:lnTo>
                    <a:pt x="1598880" y="1345114"/>
                  </a:lnTo>
                  <a:lnTo>
                    <a:pt x="1579410" y="1302099"/>
                  </a:lnTo>
                  <a:lnTo>
                    <a:pt x="1537895" y="1276448"/>
                  </a:lnTo>
                  <a:lnTo>
                    <a:pt x="1506455" y="1274599"/>
                  </a:lnTo>
                  <a:lnTo>
                    <a:pt x="1476623" y="1284694"/>
                  </a:lnTo>
                  <a:lnTo>
                    <a:pt x="1452080" y="1306238"/>
                  </a:lnTo>
                  <a:lnTo>
                    <a:pt x="1252157" y="1568345"/>
                  </a:lnTo>
                  <a:lnTo>
                    <a:pt x="1055979" y="1418930"/>
                  </a:lnTo>
                  <a:lnTo>
                    <a:pt x="1255972" y="1156730"/>
                  </a:lnTo>
                  <a:lnTo>
                    <a:pt x="1264684" y="1142559"/>
                  </a:lnTo>
                  <a:lnTo>
                    <a:pt x="1270237" y="1127390"/>
                  </a:lnTo>
                  <a:lnTo>
                    <a:pt x="1272687" y="1111691"/>
                  </a:lnTo>
                  <a:lnTo>
                    <a:pt x="1272088" y="1095927"/>
                  </a:lnTo>
                  <a:lnTo>
                    <a:pt x="1252618" y="1052912"/>
                  </a:lnTo>
                  <a:lnTo>
                    <a:pt x="1211138" y="1027256"/>
                  </a:lnTo>
                  <a:lnTo>
                    <a:pt x="1179694" y="1025408"/>
                  </a:lnTo>
                  <a:lnTo>
                    <a:pt x="1149843" y="1035506"/>
                  </a:lnTo>
                  <a:lnTo>
                    <a:pt x="1125288" y="1057051"/>
                  </a:lnTo>
                  <a:lnTo>
                    <a:pt x="925214" y="1319262"/>
                  </a:lnTo>
                  <a:lnTo>
                    <a:pt x="729117" y="1169835"/>
                  </a:lnTo>
                  <a:lnTo>
                    <a:pt x="929240" y="907369"/>
                  </a:lnTo>
                  <a:lnTo>
                    <a:pt x="937952" y="893198"/>
                  </a:lnTo>
                  <a:lnTo>
                    <a:pt x="943505" y="878029"/>
                  </a:lnTo>
                  <a:lnTo>
                    <a:pt x="945955" y="862330"/>
                  </a:lnTo>
                  <a:lnTo>
                    <a:pt x="945356" y="846566"/>
                  </a:lnTo>
                  <a:lnTo>
                    <a:pt x="925886" y="803551"/>
                  </a:lnTo>
                  <a:lnTo>
                    <a:pt x="884360" y="777901"/>
                  </a:lnTo>
                  <a:lnTo>
                    <a:pt x="852901" y="776055"/>
                  </a:lnTo>
                  <a:lnTo>
                    <a:pt x="823065" y="786151"/>
                  </a:lnTo>
                  <a:lnTo>
                    <a:pt x="798556" y="807690"/>
                  </a:lnTo>
                  <a:lnTo>
                    <a:pt x="598362" y="1070249"/>
                  </a:lnTo>
                  <a:lnTo>
                    <a:pt x="403190" y="921527"/>
                  </a:lnTo>
                  <a:lnTo>
                    <a:pt x="603546" y="658947"/>
                  </a:lnTo>
                  <a:lnTo>
                    <a:pt x="612258" y="644775"/>
                  </a:lnTo>
                  <a:lnTo>
                    <a:pt x="617812" y="629607"/>
                  </a:lnTo>
                  <a:lnTo>
                    <a:pt x="620261" y="613907"/>
                  </a:lnTo>
                  <a:lnTo>
                    <a:pt x="619662" y="598143"/>
                  </a:lnTo>
                  <a:lnTo>
                    <a:pt x="600193" y="555128"/>
                  </a:lnTo>
                  <a:lnTo>
                    <a:pt x="558712" y="529473"/>
                  </a:lnTo>
                  <a:lnTo>
                    <a:pt x="527269" y="527624"/>
                  </a:lnTo>
                  <a:lnTo>
                    <a:pt x="497417" y="537722"/>
                  </a:lnTo>
                  <a:lnTo>
                    <a:pt x="472862" y="559267"/>
                  </a:lnTo>
                  <a:lnTo>
                    <a:pt x="272435" y="821940"/>
                  </a:lnTo>
                  <a:lnTo>
                    <a:pt x="161644" y="737580"/>
                  </a:lnTo>
                  <a:lnTo>
                    <a:pt x="125207" y="706312"/>
                  </a:lnTo>
                  <a:lnTo>
                    <a:pt x="93291" y="671797"/>
                  </a:lnTo>
                  <a:lnTo>
                    <a:pt x="65955" y="634468"/>
                  </a:lnTo>
                  <a:lnTo>
                    <a:pt x="43256" y="594756"/>
                  </a:lnTo>
                  <a:lnTo>
                    <a:pt x="25253" y="553094"/>
                  </a:lnTo>
                  <a:lnTo>
                    <a:pt x="12004" y="509913"/>
                  </a:lnTo>
                  <a:lnTo>
                    <a:pt x="3567" y="465644"/>
                  </a:lnTo>
                  <a:lnTo>
                    <a:pt x="0" y="420721"/>
                  </a:lnTo>
                  <a:lnTo>
                    <a:pt x="1360" y="375573"/>
                  </a:lnTo>
                  <a:lnTo>
                    <a:pt x="7708" y="330633"/>
                  </a:lnTo>
                  <a:lnTo>
                    <a:pt x="19099" y="286334"/>
                  </a:lnTo>
                  <a:lnTo>
                    <a:pt x="35593" y="243106"/>
                  </a:lnTo>
                  <a:lnTo>
                    <a:pt x="57248" y="201381"/>
                  </a:lnTo>
                  <a:lnTo>
                    <a:pt x="84121" y="161591"/>
                  </a:lnTo>
                  <a:lnTo>
                    <a:pt x="115393" y="125170"/>
                  </a:lnTo>
                  <a:lnTo>
                    <a:pt x="149913" y="93267"/>
                  </a:lnTo>
                  <a:lnTo>
                    <a:pt x="187249" y="65941"/>
                  </a:lnTo>
                  <a:lnTo>
                    <a:pt x="226968" y="43251"/>
                  </a:lnTo>
                  <a:lnTo>
                    <a:pt x="268639" y="25253"/>
                  </a:lnTo>
                  <a:lnTo>
                    <a:pt x="311829" y="12006"/>
                  </a:lnTo>
                  <a:lnTo>
                    <a:pt x="356106" y="3569"/>
                  </a:lnTo>
                  <a:lnTo>
                    <a:pt x="401038" y="0"/>
                  </a:lnTo>
                  <a:lnTo>
                    <a:pt x="446193" y="1356"/>
                  </a:lnTo>
                  <a:lnTo>
                    <a:pt x="491140" y="7695"/>
                  </a:lnTo>
                  <a:lnTo>
                    <a:pt x="535445" y="19077"/>
                  </a:lnTo>
                  <a:lnTo>
                    <a:pt x="578677" y="35559"/>
                  </a:lnTo>
                  <a:lnTo>
                    <a:pt x="620403" y="57200"/>
                  </a:lnTo>
                  <a:lnTo>
                    <a:pt x="660192" y="84057"/>
                  </a:lnTo>
                  <a:lnTo>
                    <a:pt x="2375654" y="1390843"/>
                  </a:lnTo>
                  <a:lnTo>
                    <a:pt x="2424614" y="1387038"/>
                  </a:lnTo>
                  <a:lnTo>
                    <a:pt x="2472942" y="1387359"/>
                  </a:lnTo>
                  <a:lnTo>
                    <a:pt x="2520449" y="1391664"/>
                  </a:lnTo>
                  <a:lnTo>
                    <a:pt x="2566945" y="1399809"/>
                  </a:lnTo>
                  <a:lnTo>
                    <a:pt x="2612242" y="1411649"/>
                  </a:lnTo>
                  <a:lnTo>
                    <a:pt x="2656150" y="1427041"/>
                  </a:lnTo>
                  <a:lnTo>
                    <a:pt x="2698479" y="1445841"/>
                  </a:lnTo>
                  <a:lnTo>
                    <a:pt x="2739040" y="1467907"/>
                  </a:lnTo>
                  <a:lnTo>
                    <a:pt x="2777645" y="1493093"/>
                  </a:lnTo>
                  <a:lnTo>
                    <a:pt x="2814103" y="1521256"/>
                  </a:lnTo>
                  <a:lnTo>
                    <a:pt x="2848226" y="1552253"/>
                  </a:lnTo>
                  <a:lnTo>
                    <a:pt x="2879823" y="1585940"/>
                  </a:lnTo>
                  <a:lnTo>
                    <a:pt x="2908707" y="1622173"/>
                  </a:lnTo>
                  <a:lnTo>
                    <a:pt x="2934686" y="1660808"/>
                  </a:lnTo>
                  <a:lnTo>
                    <a:pt x="2957573" y="1701703"/>
                  </a:lnTo>
                  <a:lnTo>
                    <a:pt x="2977177" y="1744712"/>
                  </a:lnTo>
                  <a:lnTo>
                    <a:pt x="2993310" y="1789693"/>
                  </a:lnTo>
                  <a:lnTo>
                    <a:pt x="3005782" y="1836501"/>
                  </a:lnTo>
                  <a:lnTo>
                    <a:pt x="3014404" y="1884993"/>
                  </a:lnTo>
                  <a:close/>
                </a:path>
              </a:pathLst>
            </a:custGeom>
            <a:solidFill>
              <a:srgbClr val="CCD5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9100" y="11632668"/>
              <a:ext cx="2478405" cy="2009139"/>
            </a:xfrm>
            <a:custGeom>
              <a:avLst/>
              <a:gdLst/>
              <a:ahLst/>
              <a:cxnLst/>
              <a:rect l="l" t="t" r="r" b="b"/>
              <a:pathLst>
                <a:path w="2478404" h="2009140">
                  <a:moveTo>
                    <a:pt x="2472013" y="1614293"/>
                  </a:moveTo>
                  <a:lnTo>
                    <a:pt x="2478131" y="1659750"/>
                  </a:lnTo>
                  <a:lnTo>
                    <a:pt x="2477892" y="1705700"/>
                  </a:lnTo>
                  <a:lnTo>
                    <a:pt x="2471199" y="1751429"/>
                  </a:lnTo>
                  <a:lnTo>
                    <a:pt x="2457957" y="1796225"/>
                  </a:lnTo>
                  <a:lnTo>
                    <a:pt x="2438071" y="1839374"/>
                  </a:lnTo>
                  <a:lnTo>
                    <a:pt x="2411443" y="1880163"/>
                  </a:lnTo>
                  <a:lnTo>
                    <a:pt x="2379145" y="1916628"/>
                  </a:lnTo>
                  <a:lnTo>
                    <a:pt x="2342789" y="1947215"/>
                  </a:lnTo>
                  <a:lnTo>
                    <a:pt x="2303089" y="1971829"/>
                  </a:lnTo>
                  <a:lnTo>
                    <a:pt x="2260756" y="1990374"/>
                  </a:lnTo>
                  <a:lnTo>
                    <a:pt x="2216505" y="2002754"/>
                  </a:lnTo>
                  <a:lnTo>
                    <a:pt x="2171048" y="2008872"/>
                  </a:lnTo>
                  <a:lnTo>
                    <a:pt x="2125098" y="2008633"/>
                  </a:lnTo>
                  <a:lnTo>
                    <a:pt x="2079368" y="2001940"/>
                  </a:lnTo>
                  <a:lnTo>
                    <a:pt x="2034573" y="1988698"/>
                  </a:lnTo>
                  <a:lnTo>
                    <a:pt x="1991424" y="1968812"/>
                  </a:lnTo>
                  <a:lnTo>
                    <a:pt x="1950635" y="1942184"/>
                  </a:lnTo>
                  <a:lnTo>
                    <a:pt x="1912369" y="1907946"/>
                  </a:lnTo>
                  <a:lnTo>
                    <a:pt x="1880794" y="1869234"/>
                  </a:lnTo>
                  <a:lnTo>
                    <a:pt x="1855974" y="1826884"/>
                  </a:lnTo>
                  <a:lnTo>
                    <a:pt x="1837970" y="1781733"/>
                  </a:lnTo>
                  <a:lnTo>
                    <a:pt x="1826846" y="1734615"/>
                  </a:lnTo>
                  <a:lnTo>
                    <a:pt x="1822666" y="1686367"/>
                  </a:lnTo>
                  <a:lnTo>
                    <a:pt x="1825493" y="1637825"/>
                  </a:lnTo>
                  <a:lnTo>
                    <a:pt x="63476" y="293847"/>
                  </a:lnTo>
                  <a:lnTo>
                    <a:pt x="32293" y="262679"/>
                  </a:lnTo>
                  <a:lnTo>
                    <a:pt x="11122" y="225694"/>
                  </a:lnTo>
                  <a:lnTo>
                    <a:pt x="259" y="185087"/>
                  </a:lnTo>
                  <a:lnTo>
                    <a:pt x="0" y="143054"/>
                  </a:lnTo>
                  <a:lnTo>
                    <a:pt x="10638" y="101787"/>
                  </a:lnTo>
                  <a:lnTo>
                    <a:pt x="32471" y="63484"/>
                  </a:lnTo>
                  <a:lnTo>
                    <a:pt x="63645" y="32300"/>
                  </a:lnTo>
                  <a:lnTo>
                    <a:pt x="100645" y="11127"/>
                  </a:lnTo>
                  <a:lnTo>
                    <a:pt x="141271" y="262"/>
                  </a:lnTo>
                  <a:lnTo>
                    <a:pt x="183325" y="0"/>
                  </a:lnTo>
                  <a:lnTo>
                    <a:pt x="224606" y="10636"/>
                  </a:lnTo>
                  <a:lnTo>
                    <a:pt x="262916" y="32468"/>
                  </a:lnTo>
                  <a:lnTo>
                    <a:pt x="2026319" y="1377503"/>
                  </a:lnTo>
                  <a:lnTo>
                    <a:pt x="2072012" y="1362632"/>
                  </a:lnTo>
                  <a:lnTo>
                    <a:pt x="2119189" y="1354459"/>
                  </a:lnTo>
                  <a:lnTo>
                    <a:pt x="2167054" y="1353136"/>
                  </a:lnTo>
                  <a:lnTo>
                    <a:pt x="2214807" y="1358813"/>
                  </a:lnTo>
                  <a:lnTo>
                    <a:pt x="2261652" y="1371641"/>
                  </a:lnTo>
                  <a:lnTo>
                    <a:pt x="2306789" y="1391772"/>
                  </a:lnTo>
                  <a:lnTo>
                    <a:pt x="2349422" y="1419355"/>
                  </a:lnTo>
                  <a:lnTo>
                    <a:pt x="2385887" y="1451652"/>
                  </a:lnTo>
                  <a:lnTo>
                    <a:pt x="2416474" y="1488008"/>
                  </a:lnTo>
                  <a:lnTo>
                    <a:pt x="2441088" y="1527708"/>
                  </a:lnTo>
                  <a:lnTo>
                    <a:pt x="2459633" y="1570041"/>
                  </a:lnTo>
                  <a:lnTo>
                    <a:pt x="2472013" y="1614293"/>
                  </a:lnTo>
                  <a:close/>
                </a:path>
              </a:pathLst>
            </a:custGeom>
            <a:solidFill>
              <a:srgbClr val="DD2E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7424" y="11879441"/>
              <a:ext cx="1654175" cy="1389380"/>
            </a:xfrm>
            <a:custGeom>
              <a:avLst/>
              <a:gdLst/>
              <a:ahLst/>
              <a:cxnLst/>
              <a:rect l="l" t="t" r="r" b="b"/>
              <a:pathLst>
                <a:path w="1654175" h="1389380">
                  <a:moveTo>
                    <a:pt x="347226" y="70518"/>
                  </a:moveTo>
                  <a:lnTo>
                    <a:pt x="339818" y="117116"/>
                  </a:lnTo>
                  <a:lnTo>
                    <a:pt x="130754" y="393902"/>
                  </a:lnTo>
                  <a:lnTo>
                    <a:pt x="0" y="294315"/>
                  </a:lnTo>
                  <a:lnTo>
                    <a:pt x="200426" y="31642"/>
                  </a:lnTo>
                  <a:lnTo>
                    <a:pt x="224981" y="10097"/>
                  </a:lnTo>
                  <a:lnTo>
                    <a:pt x="254833" y="0"/>
                  </a:lnTo>
                  <a:lnTo>
                    <a:pt x="286276" y="1848"/>
                  </a:lnTo>
                  <a:lnTo>
                    <a:pt x="327757" y="27503"/>
                  </a:lnTo>
                  <a:lnTo>
                    <a:pt x="347226" y="70518"/>
                  </a:lnTo>
                  <a:close/>
                </a:path>
                <a:path w="1654175" h="1389380">
                  <a:moveTo>
                    <a:pt x="672828" y="318871"/>
                  </a:moveTo>
                  <a:lnTo>
                    <a:pt x="665429" y="365545"/>
                  </a:lnTo>
                  <a:lnTo>
                    <a:pt x="456589" y="642140"/>
                  </a:lnTo>
                  <a:lnTo>
                    <a:pt x="325834" y="542553"/>
                  </a:lnTo>
                  <a:lnTo>
                    <a:pt x="526027" y="279994"/>
                  </a:lnTo>
                  <a:lnTo>
                    <a:pt x="550537" y="258456"/>
                  </a:lnTo>
                  <a:lnTo>
                    <a:pt x="580373" y="248360"/>
                  </a:lnTo>
                  <a:lnTo>
                    <a:pt x="611831" y="250206"/>
                  </a:lnTo>
                  <a:lnTo>
                    <a:pt x="653358" y="275855"/>
                  </a:lnTo>
                  <a:lnTo>
                    <a:pt x="672828" y="318871"/>
                  </a:lnTo>
                  <a:close/>
                </a:path>
                <a:path w="1654175" h="1389380">
                  <a:moveTo>
                    <a:pt x="999630" y="568139"/>
                  </a:moveTo>
                  <a:lnTo>
                    <a:pt x="992222" y="614737"/>
                  </a:lnTo>
                  <a:lnTo>
                    <a:pt x="783510" y="891061"/>
                  </a:lnTo>
                  <a:lnTo>
                    <a:pt x="652756" y="791474"/>
                  </a:lnTo>
                  <a:lnTo>
                    <a:pt x="852830" y="529263"/>
                  </a:lnTo>
                  <a:lnTo>
                    <a:pt x="877385" y="507718"/>
                  </a:lnTo>
                  <a:lnTo>
                    <a:pt x="907236" y="497620"/>
                  </a:lnTo>
                  <a:lnTo>
                    <a:pt x="938680" y="499468"/>
                  </a:lnTo>
                  <a:lnTo>
                    <a:pt x="980161" y="525124"/>
                  </a:lnTo>
                  <a:lnTo>
                    <a:pt x="999630" y="568139"/>
                  </a:lnTo>
                  <a:close/>
                </a:path>
                <a:path w="1654175" h="1389380">
                  <a:moveTo>
                    <a:pt x="1326422" y="817326"/>
                  </a:moveTo>
                  <a:lnTo>
                    <a:pt x="1319018" y="863958"/>
                  </a:lnTo>
                  <a:lnTo>
                    <a:pt x="1110454" y="1140144"/>
                  </a:lnTo>
                  <a:lnTo>
                    <a:pt x="979699" y="1040558"/>
                  </a:lnTo>
                  <a:lnTo>
                    <a:pt x="1179622" y="778450"/>
                  </a:lnTo>
                  <a:lnTo>
                    <a:pt x="1204165" y="756906"/>
                  </a:lnTo>
                  <a:lnTo>
                    <a:pt x="1233998" y="746811"/>
                  </a:lnTo>
                  <a:lnTo>
                    <a:pt x="1265437" y="748660"/>
                  </a:lnTo>
                  <a:lnTo>
                    <a:pt x="1306952" y="774311"/>
                  </a:lnTo>
                  <a:lnTo>
                    <a:pt x="1326422" y="817326"/>
                  </a:lnTo>
                  <a:close/>
                </a:path>
                <a:path w="1654175" h="1389380">
                  <a:moveTo>
                    <a:pt x="1653143" y="1066606"/>
                  </a:moveTo>
                  <a:lnTo>
                    <a:pt x="1645735" y="1113203"/>
                  </a:lnTo>
                  <a:lnTo>
                    <a:pt x="1437387" y="1389147"/>
                  </a:lnTo>
                  <a:lnTo>
                    <a:pt x="1306632" y="1289560"/>
                  </a:lnTo>
                  <a:lnTo>
                    <a:pt x="1506343" y="1027730"/>
                  </a:lnTo>
                  <a:lnTo>
                    <a:pt x="1530887" y="1006186"/>
                  </a:lnTo>
                  <a:lnTo>
                    <a:pt x="1560719" y="996091"/>
                  </a:lnTo>
                  <a:lnTo>
                    <a:pt x="1592158" y="997939"/>
                  </a:lnTo>
                  <a:lnTo>
                    <a:pt x="1633673" y="1023591"/>
                  </a:lnTo>
                  <a:lnTo>
                    <a:pt x="1653143" y="1066606"/>
                  </a:lnTo>
                  <a:close/>
                </a:path>
              </a:pathLst>
            </a:custGeom>
            <a:solidFill>
              <a:srgbClr val="292E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74208" y="0"/>
            <a:ext cx="12024360" cy="11203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rot="20160000">
            <a:off x="1187140" y="14619391"/>
            <a:ext cx="2268429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075"/>
              </a:lnSpc>
            </a:pPr>
            <a:r>
              <a:rPr sz="7350" spc="-575">
                <a:solidFill>
                  <a:srgbClr val="0E0D0C"/>
                </a:solidFill>
                <a:latin typeface="Arial"/>
                <a:cs typeface="Arial"/>
              </a:rPr>
              <a:t>Feve</a:t>
            </a:r>
            <a:r>
              <a:rPr sz="11025" spc="-862" baseline="1133">
                <a:solidFill>
                  <a:srgbClr val="0E0D0C"/>
                </a:solidFill>
                <a:latin typeface="Arial"/>
                <a:cs typeface="Arial"/>
              </a:rPr>
              <a:t>r</a:t>
            </a:r>
            <a:endParaRPr sz="11025" baseline="1133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 rot="1980000">
            <a:off x="9250120" y="14548767"/>
            <a:ext cx="2442292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95"/>
              </a:lnSpc>
            </a:pPr>
            <a:r>
              <a:rPr sz="7350" spc="-1800">
                <a:solidFill>
                  <a:srgbClr val="0E0D0C"/>
                </a:solidFill>
                <a:latin typeface="Arial"/>
                <a:cs typeface="Arial"/>
              </a:rPr>
              <a:t>C</a:t>
            </a:r>
            <a:r>
              <a:rPr sz="7350" spc="-940">
                <a:solidFill>
                  <a:srgbClr val="0E0D0C"/>
                </a:solidFill>
                <a:latin typeface="Arial"/>
                <a:cs typeface="Arial"/>
              </a:rPr>
              <a:t>o</a:t>
            </a:r>
            <a:r>
              <a:rPr sz="7350" spc="-415">
                <a:solidFill>
                  <a:srgbClr val="0E0D0C"/>
                </a:solidFill>
                <a:latin typeface="Arial"/>
                <a:cs typeface="Arial"/>
              </a:rPr>
              <a:t>u</a:t>
            </a:r>
            <a:r>
              <a:rPr sz="7350" spc="-470">
                <a:solidFill>
                  <a:srgbClr val="0E0D0C"/>
                </a:solidFill>
                <a:latin typeface="Arial"/>
                <a:cs typeface="Arial"/>
              </a:rPr>
              <a:t>g</a:t>
            </a:r>
            <a:r>
              <a:rPr sz="7350" spc="-285">
                <a:solidFill>
                  <a:srgbClr val="0E0D0C"/>
                </a:solidFill>
                <a:latin typeface="Arial"/>
                <a:cs typeface="Arial"/>
              </a:rPr>
              <a:t>h</a:t>
            </a:r>
            <a:endParaRPr sz="735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0" y="2620952"/>
            <a:ext cx="12598400" cy="16912590"/>
            <a:chOff x="320" y="2620952"/>
            <a:chExt cx="12598400" cy="16912590"/>
          </a:xfrm>
        </p:grpSpPr>
        <p:sp>
          <p:nvSpPr>
            <p:cNvPr id="10" name="object 10"/>
            <p:cNvSpPr/>
            <p:nvPr/>
          </p:nvSpPr>
          <p:spPr>
            <a:xfrm>
              <a:off x="317" y="2620961"/>
              <a:ext cx="11362690" cy="5387340"/>
            </a:xfrm>
            <a:custGeom>
              <a:avLst/>
              <a:gdLst/>
              <a:ahLst/>
              <a:cxnLst/>
              <a:rect l="l" t="t" r="r" b="b"/>
              <a:pathLst>
                <a:path w="11362690" h="5387340">
                  <a:moveTo>
                    <a:pt x="2565057" y="4764862"/>
                  </a:moveTo>
                  <a:lnTo>
                    <a:pt x="2563647" y="4714062"/>
                  </a:lnTo>
                  <a:lnTo>
                    <a:pt x="2554795" y="4663262"/>
                  </a:lnTo>
                  <a:lnTo>
                    <a:pt x="2538082" y="4625162"/>
                  </a:lnTo>
                  <a:lnTo>
                    <a:pt x="2515184" y="4587062"/>
                  </a:lnTo>
                  <a:lnTo>
                    <a:pt x="2486456" y="4561662"/>
                  </a:lnTo>
                  <a:lnTo>
                    <a:pt x="2480589" y="4557217"/>
                  </a:lnTo>
                  <a:lnTo>
                    <a:pt x="2480589" y="4726762"/>
                  </a:lnTo>
                  <a:lnTo>
                    <a:pt x="2478697" y="4777562"/>
                  </a:lnTo>
                  <a:lnTo>
                    <a:pt x="2470010" y="4815662"/>
                  </a:lnTo>
                  <a:lnTo>
                    <a:pt x="2454948" y="4853762"/>
                  </a:lnTo>
                  <a:lnTo>
                    <a:pt x="2433917" y="4891862"/>
                  </a:lnTo>
                  <a:lnTo>
                    <a:pt x="2397633" y="4929962"/>
                  </a:lnTo>
                  <a:lnTo>
                    <a:pt x="2354199" y="4955362"/>
                  </a:lnTo>
                  <a:lnTo>
                    <a:pt x="2305723" y="4980762"/>
                  </a:lnTo>
                  <a:lnTo>
                    <a:pt x="2155875" y="4980762"/>
                  </a:lnTo>
                  <a:lnTo>
                    <a:pt x="2112200" y="4968062"/>
                  </a:lnTo>
                  <a:lnTo>
                    <a:pt x="2071331" y="4955362"/>
                  </a:lnTo>
                  <a:lnTo>
                    <a:pt x="2033689" y="4929962"/>
                  </a:lnTo>
                  <a:lnTo>
                    <a:pt x="1999627" y="4891862"/>
                  </a:lnTo>
                  <a:lnTo>
                    <a:pt x="1969541" y="4866462"/>
                  </a:lnTo>
                  <a:lnTo>
                    <a:pt x="1959546" y="4853762"/>
                  </a:lnTo>
                  <a:lnTo>
                    <a:pt x="1948446" y="4841062"/>
                  </a:lnTo>
                  <a:lnTo>
                    <a:pt x="1905266" y="4841062"/>
                  </a:lnTo>
                  <a:lnTo>
                    <a:pt x="1887702" y="4853762"/>
                  </a:lnTo>
                  <a:lnTo>
                    <a:pt x="1877072" y="4866462"/>
                  </a:lnTo>
                  <a:lnTo>
                    <a:pt x="1877695" y="4891862"/>
                  </a:lnTo>
                  <a:lnTo>
                    <a:pt x="1888794" y="4942662"/>
                  </a:lnTo>
                  <a:lnTo>
                    <a:pt x="1890331" y="4980762"/>
                  </a:lnTo>
                  <a:lnTo>
                    <a:pt x="1882724" y="5031562"/>
                  </a:lnTo>
                  <a:lnTo>
                    <a:pt x="1866404" y="5069662"/>
                  </a:lnTo>
                  <a:lnTo>
                    <a:pt x="1841779" y="5107762"/>
                  </a:lnTo>
                  <a:lnTo>
                    <a:pt x="1811020" y="5158562"/>
                  </a:lnTo>
                  <a:lnTo>
                    <a:pt x="1775320" y="5183962"/>
                  </a:lnTo>
                  <a:lnTo>
                    <a:pt x="1735569" y="5222062"/>
                  </a:lnTo>
                  <a:lnTo>
                    <a:pt x="1692605" y="5247462"/>
                  </a:lnTo>
                  <a:lnTo>
                    <a:pt x="1647304" y="5272862"/>
                  </a:lnTo>
                  <a:lnTo>
                    <a:pt x="1601736" y="5285562"/>
                  </a:lnTo>
                  <a:lnTo>
                    <a:pt x="1468894" y="5285562"/>
                  </a:lnTo>
                  <a:lnTo>
                    <a:pt x="1427010" y="5272862"/>
                  </a:lnTo>
                  <a:lnTo>
                    <a:pt x="1386903" y="5247462"/>
                  </a:lnTo>
                  <a:lnTo>
                    <a:pt x="1348879" y="5222062"/>
                  </a:lnTo>
                  <a:lnTo>
                    <a:pt x="1313281" y="5196662"/>
                  </a:lnTo>
                  <a:lnTo>
                    <a:pt x="1280452" y="5171262"/>
                  </a:lnTo>
                  <a:lnTo>
                    <a:pt x="1270546" y="5158562"/>
                  </a:lnTo>
                  <a:lnTo>
                    <a:pt x="1250734" y="5133162"/>
                  </a:lnTo>
                  <a:lnTo>
                    <a:pt x="1224445" y="5095062"/>
                  </a:lnTo>
                  <a:lnTo>
                    <a:pt x="1201915" y="5056962"/>
                  </a:lnTo>
                  <a:lnTo>
                    <a:pt x="1183906" y="5031562"/>
                  </a:lnTo>
                  <a:lnTo>
                    <a:pt x="1161313" y="5031562"/>
                  </a:lnTo>
                  <a:lnTo>
                    <a:pt x="1139786" y="5044262"/>
                  </a:lnTo>
                  <a:lnTo>
                    <a:pt x="1124953" y="5069662"/>
                  </a:lnTo>
                  <a:lnTo>
                    <a:pt x="1102080" y="5107762"/>
                  </a:lnTo>
                  <a:lnTo>
                    <a:pt x="1073861" y="5145862"/>
                  </a:lnTo>
                  <a:lnTo>
                    <a:pt x="1040879" y="5183962"/>
                  </a:lnTo>
                  <a:lnTo>
                    <a:pt x="1003693" y="5222062"/>
                  </a:lnTo>
                  <a:lnTo>
                    <a:pt x="962863" y="5247462"/>
                  </a:lnTo>
                  <a:lnTo>
                    <a:pt x="918984" y="5260162"/>
                  </a:lnTo>
                  <a:lnTo>
                    <a:pt x="872604" y="5272862"/>
                  </a:lnTo>
                  <a:lnTo>
                    <a:pt x="824306" y="5285562"/>
                  </a:lnTo>
                  <a:lnTo>
                    <a:pt x="724204" y="5285562"/>
                  </a:lnTo>
                  <a:lnTo>
                    <a:pt x="678484" y="5272862"/>
                  </a:lnTo>
                  <a:lnTo>
                    <a:pt x="635038" y="5260162"/>
                  </a:lnTo>
                  <a:lnTo>
                    <a:pt x="594245" y="5247462"/>
                  </a:lnTo>
                  <a:lnTo>
                    <a:pt x="556475" y="5222062"/>
                  </a:lnTo>
                  <a:lnTo>
                    <a:pt x="522109" y="5196662"/>
                  </a:lnTo>
                  <a:lnTo>
                    <a:pt x="491515" y="5158562"/>
                  </a:lnTo>
                  <a:lnTo>
                    <a:pt x="465061" y="5120462"/>
                  </a:lnTo>
                  <a:lnTo>
                    <a:pt x="443128" y="5082362"/>
                  </a:lnTo>
                  <a:lnTo>
                    <a:pt x="426072" y="5044262"/>
                  </a:lnTo>
                  <a:lnTo>
                    <a:pt x="414274" y="5006162"/>
                  </a:lnTo>
                  <a:lnTo>
                    <a:pt x="408114" y="4955362"/>
                  </a:lnTo>
                  <a:lnTo>
                    <a:pt x="405231" y="4942662"/>
                  </a:lnTo>
                  <a:lnTo>
                    <a:pt x="398500" y="4929962"/>
                  </a:lnTo>
                  <a:lnTo>
                    <a:pt x="388493" y="4929962"/>
                  </a:lnTo>
                  <a:lnTo>
                    <a:pt x="375793" y="4917262"/>
                  </a:lnTo>
                  <a:lnTo>
                    <a:pt x="331520" y="4917262"/>
                  </a:lnTo>
                  <a:lnTo>
                    <a:pt x="241249" y="4891862"/>
                  </a:lnTo>
                  <a:lnTo>
                    <a:pt x="198170" y="4879162"/>
                  </a:lnTo>
                  <a:lnTo>
                    <a:pt x="158419" y="4853762"/>
                  </a:lnTo>
                  <a:lnTo>
                    <a:pt x="123456" y="4828362"/>
                  </a:lnTo>
                  <a:lnTo>
                    <a:pt x="94754" y="4790262"/>
                  </a:lnTo>
                  <a:lnTo>
                    <a:pt x="73748" y="4752162"/>
                  </a:lnTo>
                  <a:lnTo>
                    <a:pt x="61925" y="4714062"/>
                  </a:lnTo>
                  <a:lnTo>
                    <a:pt x="60731" y="4663262"/>
                  </a:lnTo>
                  <a:lnTo>
                    <a:pt x="68211" y="4625162"/>
                  </a:lnTo>
                  <a:lnTo>
                    <a:pt x="82473" y="4574362"/>
                  </a:lnTo>
                  <a:lnTo>
                    <a:pt x="102781" y="4536262"/>
                  </a:lnTo>
                  <a:lnTo>
                    <a:pt x="128409" y="4498162"/>
                  </a:lnTo>
                  <a:lnTo>
                    <a:pt x="158623" y="4460062"/>
                  </a:lnTo>
                  <a:lnTo>
                    <a:pt x="192709" y="4421962"/>
                  </a:lnTo>
                  <a:lnTo>
                    <a:pt x="229946" y="4396562"/>
                  </a:lnTo>
                  <a:lnTo>
                    <a:pt x="269582" y="4383862"/>
                  </a:lnTo>
                  <a:lnTo>
                    <a:pt x="317284" y="4358462"/>
                  </a:lnTo>
                  <a:lnTo>
                    <a:pt x="366433" y="4358462"/>
                  </a:lnTo>
                  <a:lnTo>
                    <a:pt x="414616" y="4371162"/>
                  </a:lnTo>
                  <a:lnTo>
                    <a:pt x="459435" y="4396562"/>
                  </a:lnTo>
                  <a:lnTo>
                    <a:pt x="464921" y="4396562"/>
                  </a:lnTo>
                  <a:lnTo>
                    <a:pt x="469506" y="4383862"/>
                  </a:lnTo>
                  <a:lnTo>
                    <a:pt x="469176" y="4383862"/>
                  </a:lnTo>
                  <a:lnTo>
                    <a:pt x="465594" y="4371162"/>
                  </a:lnTo>
                  <a:lnTo>
                    <a:pt x="458914" y="4371162"/>
                  </a:lnTo>
                  <a:lnTo>
                    <a:pt x="456247" y="4358462"/>
                  </a:lnTo>
                  <a:lnTo>
                    <a:pt x="451345" y="4345762"/>
                  </a:lnTo>
                  <a:lnTo>
                    <a:pt x="448995" y="4333062"/>
                  </a:lnTo>
                  <a:lnTo>
                    <a:pt x="446646" y="4320362"/>
                  </a:lnTo>
                  <a:lnTo>
                    <a:pt x="444550" y="4307662"/>
                  </a:lnTo>
                  <a:lnTo>
                    <a:pt x="446303" y="4282262"/>
                  </a:lnTo>
                  <a:lnTo>
                    <a:pt x="451612" y="4269562"/>
                  </a:lnTo>
                  <a:lnTo>
                    <a:pt x="459422" y="4244162"/>
                  </a:lnTo>
                  <a:lnTo>
                    <a:pt x="491210" y="4180662"/>
                  </a:lnTo>
                  <a:lnTo>
                    <a:pt x="518502" y="4142562"/>
                  </a:lnTo>
                  <a:lnTo>
                    <a:pt x="550138" y="4104462"/>
                  </a:lnTo>
                  <a:lnTo>
                    <a:pt x="585660" y="4079062"/>
                  </a:lnTo>
                  <a:lnTo>
                    <a:pt x="627075" y="4053662"/>
                  </a:lnTo>
                  <a:lnTo>
                    <a:pt x="672617" y="4040962"/>
                  </a:lnTo>
                  <a:lnTo>
                    <a:pt x="769531" y="4015562"/>
                  </a:lnTo>
                  <a:lnTo>
                    <a:pt x="817587" y="4028262"/>
                  </a:lnTo>
                  <a:lnTo>
                    <a:pt x="846645" y="4028262"/>
                  </a:lnTo>
                  <a:lnTo>
                    <a:pt x="901293" y="4053662"/>
                  </a:lnTo>
                  <a:lnTo>
                    <a:pt x="953363" y="4091762"/>
                  </a:lnTo>
                  <a:lnTo>
                    <a:pt x="1002068" y="4142562"/>
                  </a:lnTo>
                  <a:lnTo>
                    <a:pt x="1027976" y="4155262"/>
                  </a:lnTo>
                  <a:lnTo>
                    <a:pt x="1049693" y="4167962"/>
                  </a:lnTo>
                  <a:lnTo>
                    <a:pt x="1067422" y="4155262"/>
                  </a:lnTo>
                  <a:lnTo>
                    <a:pt x="1076960" y="4129862"/>
                  </a:lnTo>
                  <a:lnTo>
                    <a:pt x="1074153" y="4104462"/>
                  </a:lnTo>
                  <a:lnTo>
                    <a:pt x="1068590" y="4104462"/>
                  </a:lnTo>
                  <a:lnTo>
                    <a:pt x="1062024" y="4091762"/>
                  </a:lnTo>
                  <a:lnTo>
                    <a:pt x="1054595" y="4079062"/>
                  </a:lnTo>
                  <a:lnTo>
                    <a:pt x="1046441" y="4066362"/>
                  </a:lnTo>
                  <a:lnTo>
                    <a:pt x="1048651" y="4028262"/>
                  </a:lnTo>
                  <a:lnTo>
                    <a:pt x="1060018" y="3977462"/>
                  </a:lnTo>
                  <a:lnTo>
                    <a:pt x="1079411" y="3939362"/>
                  </a:lnTo>
                  <a:lnTo>
                    <a:pt x="1105750" y="3901262"/>
                  </a:lnTo>
                  <a:lnTo>
                    <a:pt x="1137894" y="3863162"/>
                  </a:lnTo>
                  <a:lnTo>
                    <a:pt x="1174762" y="3825062"/>
                  </a:lnTo>
                  <a:lnTo>
                    <a:pt x="1215224" y="3799662"/>
                  </a:lnTo>
                  <a:lnTo>
                    <a:pt x="1258163" y="3774262"/>
                  </a:lnTo>
                  <a:lnTo>
                    <a:pt x="1302486" y="3761562"/>
                  </a:lnTo>
                  <a:lnTo>
                    <a:pt x="1343558" y="3748862"/>
                  </a:lnTo>
                  <a:lnTo>
                    <a:pt x="1387792" y="3736162"/>
                  </a:lnTo>
                  <a:lnTo>
                    <a:pt x="1482356" y="3710762"/>
                  </a:lnTo>
                  <a:lnTo>
                    <a:pt x="1579270" y="3710762"/>
                  </a:lnTo>
                  <a:lnTo>
                    <a:pt x="1626438" y="3723462"/>
                  </a:lnTo>
                  <a:lnTo>
                    <a:pt x="1671599" y="3736162"/>
                  </a:lnTo>
                  <a:lnTo>
                    <a:pt x="1713877" y="3748862"/>
                  </a:lnTo>
                  <a:lnTo>
                    <a:pt x="1752422" y="3774262"/>
                  </a:lnTo>
                  <a:lnTo>
                    <a:pt x="1786369" y="3799662"/>
                  </a:lnTo>
                  <a:lnTo>
                    <a:pt x="1815566" y="3850462"/>
                  </a:lnTo>
                  <a:lnTo>
                    <a:pt x="1831352" y="3888562"/>
                  </a:lnTo>
                  <a:lnTo>
                    <a:pt x="1836775" y="3939362"/>
                  </a:lnTo>
                  <a:lnTo>
                    <a:pt x="1834934" y="3990162"/>
                  </a:lnTo>
                  <a:lnTo>
                    <a:pt x="1828914" y="4040962"/>
                  </a:lnTo>
                  <a:lnTo>
                    <a:pt x="1821764" y="4091762"/>
                  </a:lnTo>
                  <a:lnTo>
                    <a:pt x="1814588" y="4104462"/>
                  </a:lnTo>
                  <a:lnTo>
                    <a:pt x="1809877" y="4117162"/>
                  </a:lnTo>
                  <a:lnTo>
                    <a:pt x="1813814" y="4129862"/>
                  </a:lnTo>
                  <a:lnTo>
                    <a:pt x="1871459" y="4129862"/>
                  </a:lnTo>
                  <a:lnTo>
                    <a:pt x="1880260" y="4117162"/>
                  </a:lnTo>
                  <a:lnTo>
                    <a:pt x="1883346" y="4117162"/>
                  </a:lnTo>
                  <a:lnTo>
                    <a:pt x="1888477" y="4104462"/>
                  </a:lnTo>
                  <a:lnTo>
                    <a:pt x="1931162" y="4079062"/>
                  </a:lnTo>
                  <a:lnTo>
                    <a:pt x="1976170" y="4066362"/>
                  </a:lnTo>
                  <a:lnTo>
                    <a:pt x="2069846" y="4040962"/>
                  </a:lnTo>
                  <a:lnTo>
                    <a:pt x="2162937" y="4040962"/>
                  </a:lnTo>
                  <a:lnTo>
                    <a:pt x="2207209" y="4053662"/>
                  </a:lnTo>
                  <a:lnTo>
                    <a:pt x="2248852" y="4066362"/>
                  </a:lnTo>
                  <a:lnTo>
                    <a:pt x="2287079" y="4091762"/>
                  </a:lnTo>
                  <a:lnTo>
                    <a:pt x="2321039" y="4129862"/>
                  </a:lnTo>
                  <a:lnTo>
                    <a:pt x="2352497" y="4167962"/>
                  </a:lnTo>
                  <a:lnTo>
                    <a:pt x="2376843" y="4218762"/>
                  </a:lnTo>
                  <a:lnTo>
                    <a:pt x="2392908" y="4282262"/>
                  </a:lnTo>
                  <a:lnTo>
                    <a:pt x="2399538" y="4333062"/>
                  </a:lnTo>
                  <a:lnTo>
                    <a:pt x="2393492" y="4383862"/>
                  </a:lnTo>
                  <a:lnTo>
                    <a:pt x="2373439" y="4434662"/>
                  </a:lnTo>
                  <a:lnTo>
                    <a:pt x="2342324" y="4472762"/>
                  </a:lnTo>
                  <a:lnTo>
                    <a:pt x="2303081" y="4510862"/>
                  </a:lnTo>
                  <a:lnTo>
                    <a:pt x="2294598" y="4523562"/>
                  </a:lnTo>
                  <a:lnTo>
                    <a:pt x="2293010" y="4536262"/>
                  </a:lnTo>
                  <a:lnTo>
                    <a:pt x="2297087" y="4548962"/>
                  </a:lnTo>
                  <a:lnTo>
                    <a:pt x="2305647" y="4561662"/>
                  </a:lnTo>
                  <a:lnTo>
                    <a:pt x="2308720" y="4574362"/>
                  </a:lnTo>
                  <a:lnTo>
                    <a:pt x="2373731" y="4574362"/>
                  </a:lnTo>
                  <a:lnTo>
                    <a:pt x="2411996" y="4599762"/>
                  </a:lnTo>
                  <a:lnTo>
                    <a:pt x="2441410" y="4625162"/>
                  </a:lnTo>
                  <a:lnTo>
                    <a:pt x="2462365" y="4650562"/>
                  </a:lnTo>
                  <a:lnTo>
                    <a:pt x="2475293" y="4688662"/>
                  </a:lnTo>
                  <a:lnTo>
                    <a:pt x="2480589" y="4726762"/>
                  </a:lnTo>
                  <a:lnTo>
                    <a:pt x="2480589" y="4557217"/>
                  </a:lnTo>
                  <a:lnTo>
                    <a:pt x="2453017" y="4536262"/>
                  </a:lnTo>
                  <a:lnTo>
                    <a:pt x="2415959" y="4523562"/>
                  </a:lnTo>
                  <a:lnTo>
                    <a:pt x="2425598" y="4523562"/>
                  </a:lnTo>
                  <a:lnTo>
                    <a:pt x="2434564" y="4510862"/>
                  </a:lnTo>
                  <a:lnTo>
                    <a:pt x="2442946" y="4498162"/>
                  </a:lnTo>
                  <a:lnTo>
                    <a:pt x="2450858" y="4485462"/>
                  </a:lnTo>
                  <a:lnTo>
                    <a:pt x="2466797" y="4460062"/>
                  </a:lnTo>
                  <a:lnTo>
                    <a:pt x="2477922" y="4421962"/>
                  </a:lnTo>
                  <a:lnTo>
                    <a:pt x="2484628" y="4383862"/>
                  </a:lnTo>
                  <a:lnTo>
                    <a:pt x="2487282" y="4345762"/>
                  </a:lnTo>
                  <a:lnTo>
                    <a:pt x="2484945" y="4307662"/>
                  </a:lnTo>
                  <a:lnTo>
                    <a:pt x="2476246" y="4256862"/>
                  </a:lnTo>
                  <a:lnTo>
                    <a:pt x="2461755" y="4206062"/>
                  </a:lnTo>
                  <a:lnTo>
                    <a:pt x="2442057" y="4167962"/>
                  </a:lnTo>
                  <a:lnTo>
                    <a:pt x="2417711" y="4117162"/>
                  </a:lnTo>
                  <a:lnTo>
                    <a:pt x="2389276" y="4079062"/>
                  </a:lnTo>
                  <a:lnTo>
                    <a:pt x="2355570" y="4040962"/>
                  </a:lnTo>
                  <a:lnTo>
                    <a:pt x="2336711" y="4028262"/>
                  </a:lnTo>
                  <a:lnTo>
                    <a:pt x="2317851" y="4015562"/>
                  </a:lnTo>
                  <a:lnTo>
                    <a:pt x="2276830" y="3990162"/>
                  </a:lnTo>
                  <a:lnTo>
                    <a:pt x="2233180" y="3977462"/>
                  </a:lnTo>
                  <a:lnTo>
                    <a:pt x="2187587" y="3964762"/>
                  </a:lnTo>
                  <a:lnTo>
                    <a:pt x="2093315" y="3964762"/>
                  </a:lnTo>
                  <a:lnTo>
                    <a:pt x="1999475" y="3990162"/>
                  </a:lnTo>
                  <a:lnTo>
                    <a:pt x="1954441" y="4002862"/>
                  </a:lnTo>
                  <a:lnTo>
                    <a:pt x="1911565" y="4028262"/>
                  </a:lnTo>
                  <a:lnTo>
                    <a:pt x="1918093" y="3977462"/>
                  </a:lnTo>
                  <a:lnTo>
                    <a:pt x="1917687" y="3926662"/>
                  </a:lnTo>
                  <a:lnTo>
                    <a:pt x="1909978" y="3875862"/>
                  </a:lnTo>
                  <a:lnTo>
                    <a:pt x="1894547" y="3825062"/>
                  </a:lnTo>
                  <a:lnTo>
                    <a:pt x="1871027" y="3786962"/>
                  </a:lnTo>
                  <a:lnTo>
                    <a:pt x="1841131" y="3748862"/>
                  </a:lnTo>
                  <a:lnTo>
                    <a:pt x="1805952" y="3723462"/>
                  </a:lnTo>
                  <a:lnTo>
                    <a:pt x="1786216" y="3710762"/>
                  </a:lnTo>
                  <a:lnTo>
                    <a:pt x="1766481" y="3698062"/>
                  </a:lnTo>
                  <a:lnTo>
                    <a:pt x="1723669" y="3672662"/>
                  </a:lnTo>
                  <a:lnTo>
                    <a:pt x="1631911" y="3647262"/>
                  </a:lnTo>
                  <a:lnTo>
                    <a:pt x="1440573" y="3647262"/>
                  </a:lnTo>
                  <a:lnTo>
                    <a:pt x="1296428" y="3685362"/>
                  </a:lnTo>
                  <a:lnTo>
                    <a:pt x="1250683" y="3698062"/>
                  </a:lnTo>
                  <a:lnTo>
                    <a:pt x="1206855" y="3723462"/>
                  </a:lnTo>
                  <a:lnTo>
                    <a:pt x="1165402" y="3748862"/>
                  </a:lnTo>
                  <a:lnTo>
                    <a:pt x="1126769" y="3774262"/>
                  </a:lnTo>
                  <a:lnTo>
                    <a:pt x="1091412" y="3812362"/>
                  </a:lnTo>
                  <a:lnTo>
                    <a:pt x="1059789" y="3837762"/>
                  </a:lnTo>
                  <a:lnTo>
                    <a:pt x="1029690" y="3888562"/>
                  </a:lnTo>
                  <a:lnTo>
                    <a:pt x="1009942" y="3939362"/>
                  </a:lnTo>
                  <a:lnTo>
                    <a:pt x="1000112" y="3977462"/>
                  </a:lnTo>
                  <a:lnTo>
                    <a:pt x="999744" y="4028262"/>
                  </a:lnTo>
                  <a:lnTo>
                    <a:pt x="988060" y="4028262"/>
                  </a:lnTo>
                  <a:lnTo>
                    <a:pt x="976274" y="4015562"/>
                  </a:lnTo>
                  <a:lnTo>
                    <a:pt x="964679" y="4002862"/>
                  </a:lnTo>
                  <a:lnTo>
                    <a:pt x="953566" y="4002862"/>
                  </a:lnTo>
                  <a:lnTo>
                    <a:pt x="921664" y="3990162"/>
                  </a:lnTo>
                  <a:lnTo>
                    <a:pt x="888403" y="3977462"/>
                  </a:lnTo>
                  <a:lnTo>
                    <a:pt x="853986" y="3964762"/>
                  </a:lnTo>
                  <a:lnTo>
                    <a:pt x="818616" y="3952062"/>
                  </a:lnTo>
                  <a:lnTo>
                    <a:pt x="719035" y="3952062"/>
                  </a:lnTo>
                  <a:lnTo>
                    <a:pt x="669747" y="3964762"/>
                  </a:lnTo>
                  <a:lnTo>
                    <a:pt x="622300" y="3990162"/>
                  </a:lnTo>
                  <a:lnTo>
                    <a:pt x="577824" y="4002862"/>
                  </a:lnTo>
                  <a:lnTo>
                    <a:pt x="537425" y="4040962"/>
                  </a:lnTo>
                  <a:lnTo>
                    <a:pt x="502869" y="4066362"/>
                  </a:lnTo>
                  <a:lnTo>
                    <a:pt x="470890" y="4104462"/>
                  </a:lnTo>
                  <a:lnTo>
                    <a:pt x="442849" y="4142562"/>
                  </a:lnTo>
                  <a:lnTo>
                    <a:pt x="420103" y="4193362"/>
                  </a:lnTo>
                  <a:lnTo>
                    <a:pt x="404012" y="4231462"/>
                  </a:lnTo>
                  <a:lnTo>
                    <a:pt x="395617" y="4282262"/>
                  </a:lnTo>
                  <a:lnTo>
                    <a:pt x="396722" y="4307662"/>
                  </a:lnTo>
                  <a:lnTo>
                    <a:pt x="402793" y="4332275"/>
                  </a:lnTo>
                  <a:lnTo>
                    <a:pt x="368452" y="4320362"/>
                  </a:lnTo>
                  <a:lnTo>
                    <a:pt x="294881" y="4320362"/>
                  </a:lnTo>
                  <a:lnTo>
                    <a:pt x="223278" y="4345762"/>
                  </a:lnTo>
                  <a:lnTo>
                    <a:pt x="189179" y="4358462"/>
                  </a:lnTo>
                  <a:lnTo>
                    <a:pt x="156692" y="4383862"/>
                  </a:lnTo>
                  <a:lnTo>
                    <a:pt x="126212" y="4409262"/>
                  </a:lnTo>
                  <a:lnTo>
                    <a:pt x="98120" y="4447362"/>
                  </a:lnTo>
                  <a:lnTo>
                    <a:pt x="72796" y="4472762"/>
                  </a:lnTo>
                  <a:lnTo>
                    <a:pt x="50609" y="4510862"/>
                  </a:lnTo>
                  <a:lnTo>
                    <a:pt x="31940" y="4548962"/>
                  </a:lnTo>
                  <a:lnTo>
                    <a:pt x="17157" y="4587062"/>
                  </a:lnTo>
                  <a:lnTo>
                    <a:pt x="6667" y="4625162"/>
                  </a:lnTo>
                  <a:lnTo>
                    <a:pt x="812" y="4663262"/>
                  </a:lnTo>
                  <a:lnTo>
                    <a:pt x="0" y="4701362"/>
                  </a:lnTo>
                  <a:lnTo>
                    <a:pt x="4584" y="4739462"/>
                  </a:lnTo>
                  <a:lnTo>
                    <a:pt x="14960" y="4777562"/>
                  </a:lnTo>
                  <a:lnTo>
                    <a:pt x="31496" y="4815662"/>
                  </a:lnTo>
                  <a:lnTo>
                    <a:pt x="54584" y="4853762"/>
                  </a:lnTo>
                  <a:lnTo>
                    <a:pt x="87388" y="4879162"/>
                  </a:lnTo>
                  <a:lnTo>
                    <a:pt x="124574" y="4904562"/>
                  </a:lnTo>
                  <a:lnTo>
                    <a:pt x="165252" y="4929962"/>
                  </a:lnTo>
                  <a:lnTo>
                    <a:pt x="208597" y="4955362"/>
                  </a:lnTo>
                  <a:lnTo>
                    <a:pt x="299834" y="4980762"/>
                  </a:lnTo>
                  <a:lnTo>
                    <a:pt x="346036" y="4980762"/>
                  </a:lnTo>
                  <a:lnTo>
                    <a:pt x="354749" y="5031562"/>
                  </a:lnTo>
                  <a:lnTo>
                    <a:pt x="368211" y="5082362"/>
                  </a:lnTo>
                  <a:lnTo>
                    <a:pt x="386359" y="5120462"/>
                  </a:lnTo>
                  <a:lnTo>
                    <a:pt x="409168" y="5171262"/>
                  </a:lnTo>
                  <a:lnTo>
                    <a:pt x="436575" y="5209362"/>
                  </a:lnTo>
                  <a:lnTo>
                    <a:pt x="468541" y="5247462"/>
                  </a:lnTo>
                  <a:lnTo>
                    <a:pt x="505015" y="5272862"/>
                  </a:lnTo>
                  <a:lnTo>
                    <a:pt x="545947" y="5310962"/>
                  </a:lnTo>
                  <a:lnTo>
                    <a:pt x="591299" y="5323662"/>
                  </a:lnTo>
                  <a:lnTo>
                    <a:pt x="638784" y="5349062"/>
                  </a:lnTo>
                  <a:lnTo>
                    <a:pt x="737844" y="5374462"/>
                  </a:lnTo>
                  <a:lnTo>
                    <a:pt x="838784" y="5374462"/>
                  </a:lnTo>
                  <a:lnTo>
                    <a:pt x="937285" y="5349062"/>
                  </a:lnTo>
                  <a:lnTo>
                    <a:pt x="984250" y="5323662"/>
                  </a:lnTo>
                  <a:lnTo>
                    <a:pt x="1028992" y="5298262"/>
                  </a:lnTo>
                  <a:lnTo>
                    <a:pt x="1049553" y="5285562"/>
                  </a:lnTo>
                  <a:lnTo>
                    <a:pt x="1070114" y="5272862"/>
                  </a:lnTo>
                  <a:lnTo>
                    <a:pt x="1106665" y="5234762"/>
                  </a:lnTo>
                  <a:lnTo>
                    <a:pt x="1138897" y="5209362"/>
                  </a:lnTo>
                  <a:lnTo>
                    <a:pt x="1167028" y="5158562"/>
                  </a:lnTo>
                  <a:lnTo>
                    <a:pt x="1195006" y="5196662"/>
                  </a:lnTo>
                  <a:lnTo>
                    <a:pt x="1225765" y="5234762"/>
                  </a:lnTo>
                  <a:lnTo>
                    <a:pt x="1259078" y="5272862"/>
                  </a:lnTo>
                  <a:lnTo>
                    <a:pt x="1294739" y="5298262"/>
                  </a:lnTo>
                  <a:lnTo>
                    <a:pt x="1332522" y="5323662"/>
                  </a:lnTo>
                  <a:lnTo>
                    <a:pt x="1372235" y="5349062"/>
                  </a:lnTo>
                  <a:lnTo>
                    <a:pt x="1413637" y="5361762"/>
                  </a:lnTo>
                  <a:lnTo>
                    <a:pt x="1500695" y="5387162"/>
                  </a:lnTo>
                  <a:lnTo>
                    <a:pt x="1545920" y="5387162"/>
                  </a:lnTo>
                  <a:lnTo>
                    <a:pt x="1591983" y="5374462"/>
                  </a:lnTo>
                  <a:lnTo>
                    <a:pt x="1638681" y="5374462"/>
                  </a:lnTo>
                  <a:lnTo>
                    <a:pt x="1685798" y="5349062"/>
                  </a:lnTo>
                  <a:lnTo>
                    <a:pt x="1723834" y="5336362"/>
                  </a:lnTo>
                  <a:lnTo>
                    <a:pt x="1800250" y="5285562"/>
                  </a:lnTo>
                  <a:lnTo>
                    <a:pt x="1836877" y="5247462"/>
                  </a:lnTo>
                  <a:lnTo>
                    <a:pt x="1871281" y="5222062"/>
                  </a:lnTo>
                  <a:lnTo>
                    <a:pt x="1902625" y="5183962"/>
                  </a:lnTo>
                  <a:lnTo>
                    <a:pt x="1930006" y="5145862"/>
                  </a:lnTo>
                  <a:lnTo>
                    <a:pt x="1952586" y="5107762"/>
                  </a:lnTo>
                  <a:lnTo>
                    <a:pt x="1969477" y="5056962"/>
                  </a:lnTo>
                  <a:lnTo>
                    <a:pt x="1979815" y="5018862"/>
                  </a:lnTo>
                  <a:lnTo>
                    <a:pt x="2021319" y="5044262"/>
                  </a:lnTo>
                  <a:lnTo>
                    <a:pt x="2066505" y="5056962"/>
                  </a:lnTo>
                  <a:lnTo>
                    <a:pt x="2163940" y="5082362"/>
                  </a:lnTo>
                  <a:lnTo>
                    <a:pt x="2264118" y="5082362"/>
                  </a:lnTo>
                  <a:lnTo>
                    <a:pt x="2312746" y="5069662"/>
                  </a:lnTo>
                  <a:lnTo>
                    <a:pt x="2359075" y="5056962"/>
                  </a:lnTo>
                  <a:lnTo>
                    <a:pt x="2402103" y="5031562"/>
                  </a:lnTo>
                  <a:lnTo>
                    <a:pt x="2440952" y="5006162"/>
                  </a:lnTo>
                  <a:lnTo>
                    <a:pt x="2475306" y="4968062"/>
                  </a:lnTo>
                  <a:lnTo>
                    <a:pt x="2504770" y="4942662"/>
                  </a:lnTo>
                  <a:lnTo>
                    <a:pt x="2528887" y="4891862"/>
                  </a:lnTo>
                  <a:lnTo>
                    <a:pt x="2547251" y="4853762"/>
                  </a:lnTo>
                  <a:lnTo>
                    <a:pt x="2559456" y="4802962"/>
                  </a:lnTo>
                  <a:lnTo>
                    <a:pt x="2565057" y="4764862"/>
                  </a:lnTo>
                  <a:close/>
                </a:path>
                <a:path w="11362690" h="5387340">
                  <a:moveTo>
                    <a:pt x="11362119" y="1117600"/>
                  </a:moveTo>
                  <a:lnTo>
                    <a:pt x="11360696" y="1066800"/>
                  </a:lnTo>
                  <a:lnTo>
                    <a:pt x="11351844" y="1016000"/>
                  </a:lnTo>
                  <a:lnTo>
                    <a:pt x="11335144" y="977900"/>
                  </a:lnTo>
                  <a:lnTo>
                    <a:pt x="11312233" y="939800"/>
                  </a:lnTo>
                  <a:lnTo>
                    <a:pt x="11283506" y="914400"/>
                  </a:lnTo>
                  <a:lnTo>
                    <a:pt x="11277651" y="909955"/>
                  </a:lnTo>
                  <a:lnTo>
                    <a:pt x="11277651" y="1079500"/>
                  </a:lnTo>
                  <a:lnTo>
                    <a:pt x="11275746" y="1130300"/>
                  </a:lnTo>
                  <a:lnTo>
                    <a:pt x="11267059" y="1168400"/>
                  </a:lnTo>
                  <a:lnTo>
                    <a:pt x="11251997" y="1206500"/>
                  </a:lnTo>
                  <a:lnTo>
                    <a:pt x="11230978" y="1244600"/>
                  </a:lnTo>
                  <a:lnTo>
                    <a:pt x="11194694" y="1282700"/>
                  </a:lnTo>
                  <a:lnTo>
                    <a:pt x="11151260" y="1308100"/>
                  </a:lnTo>
                  <a:lnTo>
                    <a:pt x="11102772" y="1333500"/>
                  </a:lnTo>
                  <a:lnTo>
                    <a:pt x="10952925" y="1333500"/>
                  </a:lnTo>
                  <a:lnTo>
                    <a:pt x="10909249" y="1320800"/>
                  </a:lnTo>
                  <a:lnTo>
                    <a:pt x="10868393" y="1308100"/>
                  </a:lnTo>
                  <a:lnTo>
                    <a:pt x="10830738" y="1282700"/>
                  </a:lnTo>
                  <a:lnTo>
                    <a:pt x="10796689" y="1244600"/>
                  </a:lnTo>
                  <a:lnTo>
                    <a:pt x="10766603" y="1219200"/>
                  </a:lnTo>
                  <a:lnTo>
                    <a:pt x="10756608" y="1206500"/>
                  </a:lnTo>
                  <a:lnTo>
                    <a:pt x="10745495" y="1193800"/>
                  </a:lnTo>
                  <a:lnTo>
                    <a:pt x="10702315" y="1193800"/>
                  </a:lnTo>
                  <a:lnTo>
                    <a:pt x="10684764" y="1206500"/>
                  </a:lnTo>
                  <a:lnTo>
                    <a:pt x="10674121" y="1219200"/>
                  </a:lnTo>
                  <a:lnTo>
                    <a:pt x="10674756" y="1244600"/>
                  </a:lnTo>
                  <a:lnTo>
                    <a:pt x="10685844" y="1295400"/>
                  </a:lnTo>
                  <a:lnTo>
                    <a:pt x="10687380" y="1333500"/>
                  </a:lnTo>
                  <a:lnTo>
                    <a:pt x="10679773" y="1384300"/>
                  </a:lnTo>
                  <a:lnTo>
                    <a:pt x="10663453" y="1422400"/>
                  </a:lnTo>
                  <a:lnTo>
                    <a:pt x="10638841" y="1460500"/>
                  </a:lnTo>
                  <a:lnTo>
                    <a:pt x="10608069" y="1511300"/>
                  </a:lnTo>
                  <a:lnTo>
                    <a:pt x="10572369" y="1536700"/>
                  </a:lnTo>
                  <a:lnTo>
                    <a:pt x="10532618" y="1574800"/>
                  </a:lnTo>
                  <a:lnTo>
                    <a:pt x="10489654" y="1600200"/>
                  </a:lnTo>
                  <a:lnTo>
                    <a:pt x="10444366" y="1625600"/>
                  </a:lnTo>
                  <a:lnTo>
                    <a:pt x="10398798" y="1638300"/>
                  </a:lnTo>
                  <a:lnTo>
                    <a:pt x="10265943" y="1638300"/>
                  </a:lnTo>
                  <a:lnTo>
                    <a:pt x="10224071" y="1625600"/>
                  </a:lnTo>
                  <a:lnTo>
                    <a:pt x="10183952" y="1600200"/>
                  </a:lnTo>
                  <a:lnTo>
                    <a:pt x="10145928" y="1574800"/>
                  </a:lnTo>
                  <a:lnTo>
                    <a:pt x="10110343" y="1549400"/>
                  </a:lnTo>
                  <a:lnTo>
                    <a:pt x="10077513" y="1524000"/>
                  </a:lnTo>
                  <a:lnTo>
                    <a:pt x="10067607" y="1511300"/>
                  </a:lnTo>
                  <a:lnTo>
                    <a:pt x="10047783" y="1485900"/>
                  </a:lnTo>
                  <a:lnTo>
                    <a:pt x="10021494" y="1447800"/>
                  </a:lnTo>
                  <a:lnTo>
                    <a:pt x="9998977" y="1409700"/>
                  </a:lnTo>
                  <a:lnTo>
                    <a:pt x="9980955" y="1384300"/>
                  </a:lnTo>
                  <a:lnTo>
                    <a:pt x="9958375" y="1384300"/>
                  </a:lnTo>
                  <a:lnTo>
                    <a:pt x="9936848" y="1397000"/>
                  </a:lnTo>
                  <a:lnTo>
                    <a:pt x="9922002" y="1422400"/>
                  </a:lnTo>
                  <a:lnTo>
                    <a:pt x="9899129" y="1460500"/>
                  </a:lnTo>
                  <a:lnTo>
                    <a:pt x="9870923" y="1498600"/>
                  </a:lnTo>
                  <a:lnTo>
                    <a:pt x="9837928" y="1536700"/>
                  </a:lnTo>
                  <a:lnTo>
                    <a:pt x="9800742" y="1574800"/>
                  </a:lnTo>
                  <a:lnTo>
                    <a:pt x="9759925" y="1600200"/>
                  </a:lnTo>
                  <a:lnTo>
                    <a:pt x="9716033" y="1612900"/>
                  </a:lnTo>
                  <a:lnTo>
                    <a:pt x="9669653" y="1625600"/>
                  </a:lnTo>
                  <a:lnTo>
                    <a:pt x="9621355" y="1638300"/>
                  </a:lnTo>
                  <a:lnTo>
                    <a:pt x="9521253" y="1638300"/>
                  </a:lnTo>
                  <a:lnTo>
                    <a:pt x="9475533" y="1625600"/>
                  </a:lnTo>
                  <a:lnTo>
                    <a:pt x="9432087" y="1612900"/>
                  </a:lnTo>
                  <a:lnTo>
                    <a:pt x="9391294" y="1600200"/>
                  </a:lnTo>
                  <a:lnTo>
                    <a:pt x="9353537" y="1574800"/>
                  </a:lnTo>
                  <a:lnTo>
                    <a:pt x="9319171" y="1549400"/>
                  </a:lnTo>
                  <a:lnTo>
                    <a:pt x="9288564" y="1511300"/>
                  </a:lnTo>
                  <a:lnTo>
                    <a:pt x="9262110" y="1473200"/>
                  </a:lnTo>
                  <a:lnTo>
                    <a:pt x="9240177" y="1435100"/>
                  </a:lnTo>
                  <a:lnTo>
                    <a:pt x="9223121" y="1397000"/>
                  </a:lnTo>
                  <a:lnTo>
                    <a:pt x="9211335" y="1358900"/>
                  </a:lnTo>
                  <a:lnTo>
                    <a:pt x="9205176" y="1308100"/>
                  </a:lnTo>
                  <a:lnTo>
                    <a:pt x="9202293" y="1295400"/>
                  </a:lnTo>
                  <a:lnTo>
                    <a:pt x="9195549" y="1282700"/>
                  </a:lnTo>
                  <a:lnTo>
                    <a:pt x="9185542" y="1282700"/>
                  </a:lnTo>
                  <a:lnTo>
                    <a:pt x="9172842" y="1270000"/>
                  </a:lnTo>
                  <a:lnTo>
                    <a:pt x="9128569" y="1270000"/>
                  </a:lnTo>
                  <a:lnTo>
                    <a:pt x="9038298" y="1244600"/>
                  </a:lnTo>
                  <a:lnTo>
                    <a:pt x="8995232" y="1231900"/>
                  </a:lnTo>
                  <a:lnTo>
                    <a:pt x="8955481" y="1206500"/>
                  </a:lnTo>
                  <a:lnTo>
                    <a:pt x="8920518" y="1181100"/>
                  </a:lnTo>
                  <a:lnTo>
                    <a:pt x="8891803" y="1143000"/>
                  </a:lnTo>
                  <a:lnTo>
                    <a:pt x="8870810" y="1104900"/>
                  </a:lnTo>
                  <a:lnTo>
                    <a:pt x="8858974" y="1066800"/>
                  </a:lnTo>
                  <a:lnTo>
                    <a:pt x="8857793" y="1016000"/>
                  </a:lnTo>
                  <a:lnTo>
                    <a:pt x="8865273" y="977900"/>
                  </a:lnTo>
                  <a:lnTo>
                    <a:pt x="8879522" y="927100"/>
                  </a:lnTo>
                  <a:lnTo>
                    <a:pt x="8899830" y="889000"/>
                  </a:lnTo>
                  <a:lnTo>
                    <a:pt x="8925458" y="850900"/>
                  </a:lnTo>
                  <a:lnTo>
                    <a:pt x="8955684" y="812800"/>
                  </a:lnTo>
                  <a:lnTo>
                    <a:pt x="8989771" y="774700"/>
                  </a:lnTo>
                  <a:lnTo>
                    <a:pt x="9026995" y="749300"/>
                  </a:lnTo>
                  <a:lnTo>
                    <a:pt x="9066632" y="736600"/>
                  </a:lnTo>
                  <a:lnTo>
                    <a:pt x="9114333" y="711200"/>
                  </a:lnTo>
                  <a:lnTo>
                    <a:pt x="9163482" y="711200"/>
                  </a:lnTo>
                  <a:lnTo>
                    <a:pt x="9211666" y="723900"/>
                  </a:lnTo>
                  <a:lnTo>
                    <a:pt x="9256484" y="749300"/>
                  </a:lnTo>
                  <a:lnTo>
                    <a:pt x="9261983" y="749300"/>
                  </a:lnTo>
                  <a:lnTo>
                    <a:pt x="9266555" y="736600"/>
                  </a:lnTo>
                  <a:lnTo>
                    <a:pt x="9266237" y="736600"/>
                  </a:lnTo>
                  <a:lnTo>
                    <a:pt x="9262643" y="723900"/>
                  </a:lnTo>
                  <a:lnTo>
                    <a:pt x="9255976" y="723900"/>
                  </a:lnTo>
                  <a:lnTo>
                    <a:pt x="9253296" y="711200"/>
                  </a:lnTo>
                  <a:lnTo>
                    <a:pt x="9248407" y="698500"/>
                  </a:lnTo>
                  <a:lnTo>
                    <a:pt x="9246057" y="685800"/>
                  </a:lnTo>
                  <a:lnTo>
                    <a:pt x="9243708" y="673100"/>
                  </a:lnTo>
                  <a:lnTo>
                    <a:pt x="9241612" y="660400"/>
                  </a:lnTo>
                  <a:lnTo>
                    <a:pt x="9243352" y="635000"/>
                  </a:lnTo>
                  <a:lnTo>
                    <a:pt x="9248661" y="622300"/>
                  </a:lnTo>
                  <a:lnTo>
                    <a:pt x="9256471" y="596900"/>
                  </a:lnTo>
                  <a:lnTo>
                    <a:pt x="9288259" y="533400"/>
                  </a:lnTo>
                  <a:lnTo>
                    <a:pt x="9315564" y="495300"/>
                  </a:lnTo>
                  <a:lnTo>
                    <a:pt x="9347187" y="457200"/>
                  </a:lnTo>
                  <a:lnTo>
                    <a:pt x="9382709" y="431800"/>
                  </a:lnTo>
                  <a:lnTo>
                    <a:pt x="9424124" y="406400"/>
                  </a:lnTo>
                  <a:lnTo>
                    <a:pt x="9469679" y="393700"/>
                  </a:lnTo>
                  <a:lnTo>
                    <a:pt x="9566580" y="368300"/>
                  </a:lnTo>
                  <a:lnTo>
                    <a:pt x="9614649" y="381000"/>
                  </a:lnTo>
                  <a:lnTo>
                    <a:pt x="9643694" y="381000"/>
                  </a:lnTo>
                  <a:lnTo>
                    <a:pt x="9698342" y="406400"/>
                  </a:lnTo>
                  <a:lnTo>
                    <a:pt x="9750412" y="444500"/>
                  </a:lnTo>
                  <a:lnTo>
                    <a:pt x="9799129" y="495300"/>
                  </a:lnTo>
                  <a:lnTo>
                    <a:pt x="9825025" y="508000"/>
                  </a:lnTo>
                  <a:lnTo>
                    <a:pt x="9846742" y="520700"/>
                  </a:lnTo>
                  <a:lnTo>
                    <a:pt x="9864471" y="508000"/>
                  </a:lnTo>
                  <a:lnTo>
                    <a:pt x="9874021" y="482600"/>
                  </a:lnTo>
                  <a:lnTo>
                    <a:pt x="9871202" y="457200"/>
                  </a:lnTo>
                  <a:lnTo>
                    <a:pt x="9865652" y="457200"/>
                  </a:lnTo>
                  <a:lnTo>
                    <a:pt x="9859086" y="444500"/>
                  </a:lnTo>
                  <a:lnTo>
                    <a:pt x="9851657" y="431800"/>
                  </a:lnTo>
                  <a:lnTo>
                    <a:pt x="9843503" y="419100"/>
                  </a:lnTo>
                  <a:lnTo>
                    <a:pt x="9845700" y="381000"/>
                  </a:lnTo>
                  <a:lnTo>
                    <a:pt x="9857067" y="330200"/>
                  </a:lnTo>
                  <a:lnTo>
                    <a:pt x="9876472" y="292100"/>
                  </a:lnTo>
                  <a:lnTo>
                    <a:pt x="9902800" y="254000"/>
                  </a:lnTo>
                  <a:lnTo>
                    <a:pt x="9934956" y="215900"/>
                  </a:lnTo>
                  <a:lnTo>
                    <a:pt x="9971811" y="177800"/>
                  </a:lnTo>
                  <a:lnTo>
                    <a:pt x="10012274" y="152400"/>
                  </a:lnTo>
                  <a:lnTo>
                    <a:pt x="10055225" y="127000"/>
                  </a:lnTo>
                  <a:lnTo>
                    <a:pt x="10099548" y="114300"/>
                  </a:lnTo>
                  <a:lnTo>
                    <a:pt x="10140607" y="101600"/>
                  </a:lnTo>
                  <a:lnTo>
                    <a:pt x="10184854" y="88900"/>
                  </a:lnTo>
                  <a:lnTo>
                    <a:pt x="10279418" y="63500"/>
                  </a:lnTo>
                  <a:lnTo>
                    <a:pt x="10376319" y="63500"/>
                  </a:lnTo>
                  <a:lnTo>
                    <a:pt x="10423500" y="76200"/>
                  </a:lnTo>
                  <a:lnTo>
                    <a:pt x="10468648" y="88900"/>
                  </a:lnTo>
                  <a:lnTo>
                    <a:pt x="10510939" y="101600"/>
                  </a:lnTo>
                  <a:lnTo>
                    <a:pt x="10549484" y="127000"/>
                  </a:lnTo>
                  <a:lnTo>
                    <a:pt x="10583418" y="152400"/>
                  </a:lnTo>
                  <a:lnTo>
                    <a:pt x="10612628" y="203200"/>
                  </a:lnTo>
                  <a:lnTo>
                    <a:pt x="10628401" y="241300"/>
                  </a:lnTo>
                  <a:lnTo>
                    <a:pt x="10633837" y="292100"/>
                  </a:lnTo>
                  <a:lnTo>
                    <a:pt x="10631996" y="342900"/>
                  </a:lnTo>
                  <a:lnTo>
                    <a:pt x="10625963" y="393700"/>
                  </a:lnTo>
                  <a:lnTo>
                    <a:pt x="10618826" y="444500"/>
                  </a:lnTo>
                  <a:lnTo>
                    <a:pt x="10611637" y="457200"/>
                  </a:lnTo>
                  <a:lnTo>
                    <a:pt x="10606926" y="469900"/>
                  </a:lnTo>
                  <a:lnTo>
                    <a:pt x="10610875" y="482600"/>
                  </a:lnTo>
                  <a:lnTo>
                    <a:pt x="10668508" y="482600"/>
                  </a:lnTo>
                  <a:lnTo>
                    <a:pt x="10677322" y="469900"/>
                  </a:lnTo>
                  <a:lnTo>
                    <a:pt x="10680395" y="469900"/>
                  </a:lnTo>
                  <a:lnTo>
                    <a:pt x="10685526" y="457200"/>
                  </a:lnTo>
                  <a:lnTo>
                    <a:pt x="10728211" y="431800"/>
                  </a:lnTo>
                  <a:lnTo>
                    <a:pt x="10773220" y="419100"/>
                  </a:lnTo>
                  <a:lnTo>
                    <a:pt x="10866907" y="393700"/>
                  </a:lnTo>
                  <a:lnTo>
                    <a:pt x="10959986" y="393700"/>
                  </a:lnTo>
                  <a:lnTo>
                    <a:pt x="11004258" y="406400"/>
                  </a:lnTo>
                  <a:lnTo>
                    <a:pt x="11045914" y="419100"/>
                  </a:lnTo>
                  <a:lnTo>
                    <a:pt x="11084128" y="444500"/>
                  </a:lnTo>
                  <a:lnTo>
                    <a:pt x="11118088" y="482600"/>
                  </a:lnTo>
                  <a:lnTo>
                    <a:pt x="11149546" y="520700"/>
                  </a:lnTo>
                  <a:lnTo>
                    <a:pt x="11173892" y="571500"/>
                  </a:lnTo>
                  <a:lnTo>
                    <a:pt x="11189957" y="635000"/>
                  </a:lnTo>
                  <a:lnTo>
                    <a:pt x="11196599" y="685800"/>
                  </a:lnTo>
                  <a:lnTo>
                    <a:pt x="11190542" y="736600"/>
                  </a:lnTo>
                  <a:lnTo>
                    <a:pt x="11170488" y="787400"/>
                  </a:lnTo>
                  <a:lnTo>
                    <a:pt x="11139373" y="825500"/>
                  </a:lnTo>
                  <a:lnTo>
                    <a:pt x="11100130" y="863600"/>
                  </a:lnTo>
                  <a:lnTo>
                    <a:pt x="11091659" y="876300"/>
                  </a:lnTo>
                  <a:lnTo>
                    <a:pt x="11090059" y="889000"/>
                  </a:lnTo>
                  <a:lnTo>
                    <a:pt x="11094136" y="901700"/>
                  </a:lnTo>
                  <a:lnTo>
                    <a:pt x="11102696" y="914400"/>
                  </a:lnTo>
                  <a:lnTo>
                    <a:pt x="11105769" y="927100"/>
                  </a:lnTo>
                  <a:lnTo>
                    <a:pt x="11170780" y="927100"/>
                  </a:lnTo>
                  <a:lnTo>
                    <a:pt x="11209058" y="952500"/>
                  </a:lnTo>
                  <a:lnTo>
                    <a:pt x="11238471" y="977900"/>
                  </a:lnTo>
                  <a:lnTo>
                    <a:pt x="11259426" y="1003300"/>
                  </a:lnTo>
                  <a:lnTo>
                    <a:pt x="11272342" y="1041400"/>
                  </a:lnTo>
                  <a:lnTo>
                    <a:pt x="11277651" y="1079500"/>
                  </a:lnTo>
                  <a:lnTo>
                    <a:pt x="11277651" y="909955"/>
                  </a:lnTo>
                  <a:lnTo>
                    <a:pt x="11250066" y="889000"/>
                  </a:lnTo>
                  <a:lnTo>
                    <a:pt x="11213021" y="876300"/>
                  </a:lnTo>
                  <a:lnTo>
                    <a:pt x="11222660" y="876300"/>
                  </a:lnTo>
                  <a:lnTo>
                    <a:pt x="11231613" y="863600"/>
                  </a:lnTo>
                  <a:lnTo>
                    <a:pt x="11240008" y="850900"/>
                  </a:lnTo>
                  <a:lnTo>
                    <a:pt x="11247907" y="838200"/>
                  </a:lnTo>
                  <a:lnTo>
                    <a:pt x="11263846" y="812800"/>
                  </a:lnTo>
                  <a:lnTo>
                    <a:pt x="11274971" y="774700"/>
                  </a:lnTo>
                  <a:lnTo>
                    <a:pt x="11281677" y="736600"/>
                  </a:lnTo>
                  <a:lnTo>
                    <a:pt x="11284344" y="698500"/>
                  </a:lnTo>
                  <a:lnTo>
                    <a:pt x="11281994" y="660400"/>
                  </a:lnTo>
                  <a:lnTo>
                    <a:pt x="11273295" y="609600"/>
                  </a:lnTo>
                  <a:lnTo>
                    <a:pt x="11258817" y="558800"/>
                  </a:lnTo>
                  <a:lnTo>
                    <a:pt x="11239106" y="520700"/>
                  </a:lnTo>
                  <a:lnTo>
                    <a:pt x="11214760" y="469900"/>
                  </a:lnTo>
                  <a:lnTo>
                    <a:pt x="11186338" y="431800"/>
                  </a:lnTo>
                  <a:lnTo>
                    <a:pt x="11152619" y="393700"/>
                  </a:lnTo>
                  <a:lnTo>
                    <a:pt x="11133760" y="381000"/>
                  </a:lnTo>
                  <a:lnTo>
                    <a:pt x="11114913" y="368300"/>
                  </a:lnTo>
                  <a:lnTo>
                    <a:pt x="11073892" y="342900"/>
                  </a:lnTo>
                  <a:lnTo>
                    <a:pt x="11030242" y="330200"/>
                  </a:lnTo>
                  <a:lnTo>
                    <a:pt x="10984636" y="317500"/>
                  </a:lnTo>
                  <a:lnTo>
                    <a:pt x="10890364" y="317500"/>
                  </a:lnTo>
                  <a:lnTo>
                    <a:pt x="10796537" y="342900"/>
                  </a:lnTo>
                  <a:lnTo>
                    <a:pt x="10751490" y="355600"/>
                  </a:lnTo>
                  <a:lnTo>
                    <a:pt x="10708615" y="381000"/>
                  </a:lnTo>
                  <a:lnTo>
                    <a:pt x="10715142" y="330200"/>
                  </a:lnTo>
                  <a:lnTo>
                    <a:pt x="10714749" y="279400"/>
                  </a:lnTo>
                  <a:lnTo>
                    <a:pt x="10707027" y="228600"/>
                  </a:lnTo>
                  <a:lnTo>
                    <a:pt x="10691609" y="177800"/>
                  </a:lnTo>
                  <a:lnTo>
                    <a:pt x="10668076" y="139700"/>
                  </a:lnTo>
                  <a:lnTo>
                    <a:pt x="10638180" y="101600"/>
                  </a:lnTo>
                  <a:lnTo>
                    <a:pt x="10603014" y="76200"/>
                  </a:lnTo>
                  <a:lnTo>
                    <a:pt x="10563530" y="50800"/>
                  </a:lnTo>
                  <a:lnTo>
                    <a:pt x="10520718" y="25400"/>
                  </a:lnTo>
                  <a:lnTo>
                    <a:pt x="10428973" y="0"/>
                  </a:lnTo>
                  <a:lnTo>
                    <a:pt x="10237622" y="0"/>
                  </a:lnTo>
                  <a:lnTo>
                    <a:pt x="10093477" y="38100"/>
                  </a:lnTo>
                  <a:lnTo>
                    <a:pt x="10047745" y="50800"/>
                  </a:lnTo>
                  <a:lnTo>
                    <a:pt x="10003917" y="76200"/>
                  </a:lnTo>
                  <a:lnTo>
                    <a:pt x="9962451" y="101600"/>
                  </a:lnTo>
                  <a:lnTo>
                    <a:pt x="9923818" y="127000"/>
                  </a:lnTo>
                  <a:lnTo>
                    <a:pt x="9888461" y="165100"/>
                  </a:lnTo>
                  <a:lnTo>
                    <a:pt x="9856838" y="190500"/>
                  </a:lnTo>
                  <a:lnTo>
                    <a:pt x="9826752" y="241300"/>
                  </a:lnTo>
                  <a:lnTo>
                    <a:pt x="9807003" y="292100"/>
                  </a:lnTo>
                  <a:lnTo>
                    <a:pt x="9797161" y="330200"/>
                  </a:lnTo>
                  <a:lnTo>
                    <a:pt x="9796805" y="381000"/>
                  </a:lnTo>
                  <a:lnTo>
                    <a:pt x="9785109" y="381000"/>
                  </a:lnTo>
                  <a:lnTo>
                    <a:pt x="9773323" y="368300"/>
                  </a:lnTo>
                  <a:lnTo>
                    <a:pt x="9761741" y="355600"/>
                  </a:lnTo>
                  <a:lnTo>
                    <a:pt x="9750628" y="355600"/>
                  </a:lnTo>
                  <a:lnTo>
                    <a:pt x="9718713" y="342900"/>
                  </a:lnTo>
                  <a:lnTo>
                    <a:pt x="9685452" y="330200"/>
                  </a:lnTo>
                  <a:lnTo>
                    <a:pt x="9651047" y="317500"/>
                  </a:lnTo>
                  <a:lnTo>
                    <a:pt x="9615665" y="304800"/>
                  </a:lnTo>
                  <a:lnTo>
                    <a:pt x="9516085" y="304800"/>
                  </a:lnTo>
                  <a:lnTo>
                    <a:pt x="9466796" y="317500"/>
                  </a:lnTo>
                  <a:lnTo>
                    <a:pt x="9419349" y="342900"/>
                  </a:lnTo>
                  <a:lnTo>
                    <a:pt x="9374873" y="355600"/>
                  </a:lnTo>
                  <a:lnTo>
                    <a:pt x="9334487" y="393700"/>
                  </a:lnTo>
                  <a:lnTo>
                    <a:pt x="9299918" y="419100"/>
                  </a:lnTo>
                  <a:lnTo>
                    <a:pt x="9267939" y="457200"/>
                  </a:lnTo>
                  <a:lnTo>
                    <a:pt x="9239898" y="495300"/>
                  </a:lnTo>
                  <a:lnTo>
                    <a:pt x="9217165" y="546100"/>
                  </a:lnTo>
                  <a:lnTo>
                    <a:pt x="9201074" y="584200"/>
                  </a:lnTo>
                  <a:lnTo>
                    <a:pt x="9192666" y="635000"/>
                  </a:lnTo>
                  <a:lnTo>
                    <a:pt x="9193784" y="660400"/>
                  </a:lnTo>
                  <a:lnTo>
                    <a:pt x="9199855" y="685012"/>
                  </a:lnTo>
                  <a:lnTo>
                    <a:pt x="9165514" y="673100"/>
                  </a:lnTo>
                  <a:lnTo>
                    <a:pt x="9091930" y="673100"/>
                  </a:lnTo>
                  <a:lnTo>
                    <a:pt x="9020340" y="698500"/>
                  </a:lnTo>
                  <a:lnTo>
                    <a:pt x="8986228" y="711200"/>
                  </a:lnTo>
                  <a:lnTo>
                    <a:pt x="8953741" y="736600"/>
                  </a:lnTo>
                  <a:lnTo>
                    <a:pt x="8923274" y="762000"/>
                  </a:lnTo>
                  <a:lnTo>
                    <a:pt x="8895182" y="800100"/>
                  </a:lnTo>
                  <a:lnTo>
                    <a:pt x="8869845" y="825500"/>
                  </a:lnTo>
                  <a:lnTo>
                    <a:pt x="8847658" y="863600"/>
                  </a:lnTo>
                  <a:lnTo>
                    <a:pt x="8828989" y="901700"/>
                  </a:lnTo>
                  <a:lnTo>
                    <a:pt x="8814219" y="939800"/>
                  </a:lnTo>
                  <a:lnTo>
                    <a:pt x="8803716" y="977900"/>
                  </a:lnTo>
                  <a:lnTo>
                    <a:pt x="8797874" y="1016000"/>
                  </a:lnTo>
                  <a:lnTo>
                    <a:pt x="8797049" y="1054100"/>
                  </a:lnTo>
                  <a:lnTo>
                    <a:pt x="8801646" y="1092200"/>
                  </a:lnTo>
                  <a:lnTo>
                    <a:pt x="8812009" y="1130300"/>
                  </a:lnTo>
                  <a:lnTo>
                    <a:pt x="8828557" y="1168400"/>
                  </a:lnTo>
                  <a:lnTo>
                    <a:pt x="8851633" y="1206500"/>
                  </a:lnTo>
                  <a:lnTo>
                    <a:pt x="8884450" y="1231900"/>
                  </a:lnTo>
                  <a:lnTo>
                    <a:pt x="8921623" y="1257300"/>
                  </a:lnTo>
                  <a:lnTo>
                    <a:pt x="8962301" y="1282700"/>
                  </a:lnTo>
                  <a:lnTo>
                    <a:pt x="9005646" y="1308100"/>
                  </a:lnTo>
                  <a:lnTo>
                    <a:pt x="9096896" y="1333500"/>
                  </a:lnTo>
                  <a:lnTo>
                    <a:pt x="9143086" y="1333500"/>
                  </a:lnTo>
                  <a:lnTo>
                    <a:pt x="9151798" y="1384300"/>
                  </a:lnTo>
                  <a:lnTo>
                    <a:pt x="9165260" y="1435100"/>
                  </a:lnTo>
                  <a:lnTo>
                    <a:pt x="9183408" y="1473200"/>
                  </a:lnTo>
                  <a:lnTo>
                    <a:pt x="9206217" y="1524000"/>
                  </a:lnTo>
                  <a:lnTo>
                    <a:pt x="9233624" y="1562100"/>
                  </a:lnTo>
                  <a:lnTo>
                    <a:pt x="9265590" y="1600200"/>
                  </a:lnTo>
                  <a:lnTo>
                    <a:pt x="9302064" y="1625600"/>
                  </a:lnTo>
                  <a:lnTo>
                    <a:pt x="9343009" y="1663700"/>
                  </a:lnTo>
                  <a:lnTo>
                    <a:pt x="9388361" y="1676400"/>
                  </a:lnTo>
                  <a:lnTo>
                    <a:pt x="9435833" y="1701800"/>
                  </a:lnTo>
                  <a:lnTo>
                    <a:pt x="9534906" y="1727200"/>
                  </a:lnTo>
                  <a:lnTo>
                    <a:pt x="9635846" y="1727200"/>
                  </a:lnTo>
                  <a:lnTo>
                    <a:pt x="9734334" y="1701800"/>
                  </a:lnTo>
                  <a:lnTo>
                    <a:pt x="9781311" y="1676400"/>
                  </a:lnTo>
                  <a:lnTo>
                    <a:pt x="9826053" y="1651000"/>
                  </a:lnTo>
                  <a:lnTo>
                    <a:pt x="9846615" y="1638300"/>
                  </a:lnTo>
                  <a:lnTo>
                    <a:pt x="9867176" y="1625600"/>
                  </a:lnTo>
                  <a:lnTo>
                    <a:pt x="9903727" y="1587500"/>
                  </a:lnTo>
                  <a:lnTo>
                    <a:pt x="9935947" y="1562100"/>
                  </a:lnTo>
                  <a:lnTo>
                    <a:pt x="9964077" y="1511300"/>
                  </a:lnTo>
                  <a:lnTo>
                    <a:pt x="9992068" y="1549400"/>
                  </a:lnTo>
                  <a:lnTo>
                    <a:pt x="10022815" y="1587500"/>
                  </a:lnTo>
                  <a:lnTo>
                    <a:pt x="10056139" y="1625600"/>
                  </a:lnTo>
                  <a:lnTo>
                    <a:pt x="10091788" y="1651000"/>
                  </a:lnTo>
                  <a:lnTo>
                    <a:pt x="10129583" y="1676400"/>
                  </a:lnTo>
                  <a:lnTo>
                    <a:pt x="10169284" y="1701800"/>
                  </a:lnTo>
                  <a:lnTo>
                    <a:pt x="10210686" y="1714500"/>
                  </a:lnTo>
                  <a:lnTo>
                    <a:pt x="10297744" y="1739900"/>
                  </a:lnTo>
                  <a:lnTo>
                    <a:pt x="10342969" y="1739900"/>
                  </a:lnTo>
                  <a:lnTo>
                    <a:pt x="10389044" y="1727200"/>
                  </a:lnTo>
                  <a:lnTo>
                    <a:pt x="10435730" y="1727200"/>
                  </a:lnTo>
                  <a:lnTo>
                    <a:pt x="10482847" y="1701800"/>
                  </a:lnTo>
                  <a:lnTo>
                    <a:pt x="10520896" y="1689100"/>
                  </a:lnTo>
                  <a:lnTo>
                    <a:pt x="10597299" y="1638300"/>
                  </a:lnTo>
                  <a:lnTo>
                    <a:pt x="10633926" y="1600200"/>
                  </a:lnTo>
                  <a:lnTo>
                    <a:pt x="10668343" y="1574800"/>
                  </a:lnTo>
                  <a:lnTo>
                    <a:pt x="10699674" y="1536700"/>
                  </a:lnTo>
                  <a:lnTo>
                    <a:pt x="10727068" y="1498600"/>
                  </a:lnTo>
                  <a:lnTo>
                    <a:pt x="10749636" y="1460500"/>
                  </a:lnTo>
                  <a:lnTo>
                    <a:pt x="10766527" y="1409700"/>
                  </a:lnTo>
                  <a:lnTo>
                    <a:pt x="10776864" y="1371600"/>
                  </a:lnTo>
                  <a:lnTo>
                    <a:pt x="10818381" y="1397000"/>
                  </a:lnTo>
                  <a:lnTo>
                    <a:pt x="10863567" y="1409700"/>
                  </a:lnTo>
                  <a:lnTo>
                    <a:pt x="10960989" y="1435100"/>
                  </a:lnTo>
                  <a:lnTo>
                    <a:pt x="11061167" y="1435100"/>
                  </a:lnTo>
                  <a:lnTo>
                    <a:pt x="11109808" y="1422400"/>
                  </a:lnTo>
                  <a:lnTo>
                    <a:pt x="11156137" y="1409700"/>
                  </a:lnTo>
                  <a:lnTo>
                    <a:pt x="11199165" y="1384300"/>
                  </a:lnTo>
                  <a:lnTo>
                    <a:pt x="11218583" y="1371600"/>
                  </a:lnTo>
                  <a:lnTo>
                    <a:pt x="11238001" y="1358900"/>
                  </a:lnTo>
                  <a:lnTo>
                    <a:pt x="11260912" y="1333500"/>
                  </a:lnTo>
                  <a:lnTo>
                    <a:pt x="11272368" y="1320800"/>
                  </a:lnTo>
                  <a:lnTo>
                    <a:pt x="11301819" y="1295400"/>
                  </a:lnTo>
                  <a:lnTo>
                    <a:pt x="11325936" y="1244600"/>
                  </a:lnTo>
                  <a:lnTo>
                    <a:pt x="11344313" y="1206500"/>
                  </a:lnTo>
                  <a:lnTo>
                    <a:pt x="11356505" y="1155700"/>
                  </a:lnTo>
                  <a:lnTo>
                    <a:pt x="11362119" y="1117600"/>
                  </a:lnTo>
                  <a:close/>
                </a:path>
              </a:pathLst>
            </a:custGeom>
            <a:solidFill>
              <a:srgbClr val="21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21713" y="11886619"/>
              <a:ext cx="1397000" cy="3338195"/>
            </a:xfrm>
            <a:custGeom>
              <a:avLst/>
              <a:gdLst/>
              <a:ahLst/>
              <a:cxnLst/>
              <a:rect l="l" t="t" r="r" b="b"/>
              <a:pathLst>
                <a:path w="1397000" h="3338194">
                  <a:moveTo>
                    <a:pt x="1081078" y="3337984"/>
                  </a:moveTo>
                  <a:lnTo>
                    <a:pt x="1073087" y="3192576"/>
                  </a:lnTo>
                  <a:lnTo>
                    <a:pt x="1050996" y="2845612"/>
                  </a:lnTo>
                  <a:lnTo>
                    <a:pt x="1017633" y="2430979"/>
                  </a:lnTo>
                  <a:lnTo>
                    <a:pt x="975822" y="2082563"/>
                  </a:lnTo>
                  <a:lnTo>
                    <a:pt x="939561" y="1861326"/>
                  </a:lnTo>
                  <a:lnTo>
                    <a:pt x="911809" y="1665439"/>
                  </a:lnTo>
                  <a:lnTo>
                    <a:pt x="878465" y="1384977"/>
                  </a:lnTo>
                  <a:lnTo>
                    <a:pt x="825432" y="910012"/>
                  </a:lnTo>
                  <a:lnTo>
                    <a:pt x="810401" y="796436"/>
                  </a:lnTo>
                  <a:lnTo>
                    <a:pt x="755899" y="548260"/>
                  </a:lnTo>
                  <a:lnTo>
                    <a:pt x="647812" y="304309"/>
                  </a:lnTo>
                  <a:lnTo>
                    <a:pt x="472024" y="203408"/>
                  </a:lnTo>
                  <a:lnTo>
                    <a:pt x="246794" y="221750"/>
                  </a:lnTo>
                  <a:lnTo>
                    <a:pt x="122548" y="269247"/>
                  </a:lnTo>
                  <a:lnTo>
                    <a:pt x="55034" y="383141"/>
                  </a:lnTo>
                  <a:lnTo>
                    <a:pt x="0" y="600679"/>
                  </a:lnTo>
                  <a:lnTo>
                    <a:pt x="4249" y="552587"/>
                  </a:lnTo>
                  <a:lnTo>
                    <a:pt x="18106" y="434940"/>
                  </a:lnTo>
                  <a:lnTo>
                    <a:pt x="43236" y="287684"/>
                  </a:lnTo>
                  <a:lnTo>
                    <a:pt x="81304" y="150764"/>
                  </a:lnTo>
                  <a:lnTo>
                    <a:pt x="115275" y="101303"/>
                  </a:lnTo>
                  <a:lnTo>
                    <a:pt x="173294" y="59463"/>
                  </a:lnTo>
                  <a:lnTo>
                    <a:pt x="209536" y="42036"/>
                  </a:lnTo>
                  <a:lnTo>
                    <a:pt x="249647" y="27277"/>
                  </a:lnTo>
                  <a:lnTo>
                    <a:pt x="292914" y="15439"/>
                  </a:lnTo>
                  <a:lnTo>
                    <a:pt x="338621" y="6778"/>
                  </a:lnTo>
                  <a:lnTo>
                    <a:pt x="386055" y="1546"/>
                  </a:lnTo>
                  <a:lnTo>
                    <a:pt x="434502" y="0"/>
                  </a:lnTo>
                  <a:lnTo>
                    <a:pt x="483246" y="2391"/>
                  </a:lnTo>
                  <a:lnTo>
                    <a:pt x="531575" y="8976"/>
                  </a:lnTo>
                  <a:lnTo>
                    <a:pt x="578772" y="20007"/>
                  </a:lnTo>
                  <a:lnTo>
                    <a:pt x="624125" y="35739"/>
                  </a:lnTo>
                  <a:lnTo>
                    <a:pt x="666919" y="56427"/>
                  </a:lnTo>
                  <a:lnTo>
                    <a:pt x="706440" y="82324"/>
                  </a:lnTo>
                  <a:lnTo>
                    <a:pt x="741973" y="113685"/>
                  </a:lnTo>
                  <a:lnTo>
                    <a:pt x="772804" y="150764"/>
                  </a:lnTo>
                  <a:lnTo>
                    <a:pt x="871879" y="295977"/>
                  </a:lnTo>
                  <a:lnTo>
                    <a:pt x="929956" y="411722"/>
                  </a:lnTo>
                  <a:lnTo>
                    <a:pt x="969579" y="558603"/>
                  </a:lnTo>
                  <a:lnTo>
                    <a:pt x="1013297" y="797228"/>
                  </a:lnTo>
                  <a:lnTo>
                    <a:pt x="1178677" y="1541453"/>
                  </a:lnTo>
                  <a:lnTo>
                    <a:pt x="1396685" y="3247717"/>
                  </a:lnTo>
                  <a:lnTo>
                    <a:pt x="1081078" y="3337984"/>
                  </a:lnTo>
                  <a:close/>
                </a:path>
              </a:pathLst>
            </a:custGeom>
            <a:solidFill>
              <a:srgbClr val="A37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1713" y="11967239"/>
              <a:ext cx="1229360" cy="3028950"/>
            </a:xfrm>
            <a:custGeom>
              <a:avLst/>
              <a:gdLst/>
              <a:ahLst/>
              <a:cxnLst/>
              <a:rect l="l" t="t" r="r" b="b"/>
              <a:pathLst>
                <a:path w="1229359" h="3028950">
                  <a:moveTo>
                    <a:pt x="2769" y="509435"/>
                  </a:moveTo>
                  <a:lnTo>
                    <a:pt x="27553" y="425413"/>
                  </a:lnTo>
                  <a:lnTo>
                    <a:pt x="53271" y="351356"/>
                  </a:lnTo>
                  <a:lnTo>
                    <a:pt x="79807" y="286616"/>
                  </a:lnTo>
                  <a:lnTo>
                    <a:pt x="107043" y="230546"/>
                  </a:lnTo>
                  <a:lnTo>
                    <a:pt x="134862" y="182497"/>
                  </a:lnTo>
                  <a:lnTo>
                    <a:pt x="163148" y="141821"/>
                  </a:lnTo>
                  <a:lnTo>
                    <a:pt x="191783" y="107871"/>
                  </a:lnTo>
                  <a:lnTo>
                    <a:pt x="220650" y="79998"/>
                  </a:lnTo>
                  <a:lnTo>
                    <a:pt x="278614" y="39893"/>
                  </a:lnTo>
                  <a:lnTo>
                    <a:pt x="336102" y="16324"/>
                  </a:lnTo>
                  <a:lnTo>
                    <a:pt x="392179" y="4107"/>
                  </a:lnTo>
                  <a:lnTo>
                    <a:pt x="427380" y="0"/>
                  </a:lnTo>
                  <a:lnTo>
                    <a:pt x="431616" y="0"/>
                  </a:lnTo>
                  <a:lnTo>
                    <a:pt x="491973" y="11244"/>
                  </a:lnTo>
                  <a:lnTo>
                    <a:pt x="562011" y="43116"/>
                  </a:lnTo>
                  <a:lnTo>
                    <a:pt x="599277" y="65916"/>
                  </a:lnTo>
                  <a:lnTo>
                    <a:pt x="637302" y="92828"/>
                  </a:lnTo>
                  <a:lnTo>
                    <a:pt x="673994" y="122267"/>
                  </a:lnTo>
                  <a:lnTo>
                    <a:pt x="480823" y="122267"/>
                  </a:lnTo>
                  <a:lnTo>
                    <a:pt x="476424" y="122462"/>
                  </a:lnTo>
                  <a:lnTo>
                    <a:pt x="401065" y="131138"/>
                  </a:lnTo>
                  <a:lnTo>
                    <a:pt x="337250" y="147099"/>
                  </a:lnTo>
                  <a:lnTo>
                    <a:pt x="280235" y="169508"/>
                  </a:lnTo>
                  <a:lnTo>
                    <a:pt x="229673" y="197205"/>
                  </a:lnTo>
                  <a:lnTo>
                    <a:pt x="185217" y="229027"/>
                  </a:lnTo>
                  <a:lnTo>
                    <a:pt x="146522" y="263813"/>
                  </a:lnTo>
                  <a:lnTo>
                    <a:pt x="113240" y="300402"/>
                  </a:lnTo>
                  <a:lnTo>
                    <a:pt x="85026" y="337632"/>
                  </a:lnTo>
                  <a:lnTo>
                    <a:pt x="61533" y="374342"/>
                  </a:lnTo>
                  <a:lnTo>
                    <a:pt x="42416" y="409370"/>
                  </a:lnTo>
                  <a:lnTo>
                    <a:pt x="15920" y="469735"/>
                  </a:lnTo>
                  <a:lnTo>
                    <a:pt x="7850" y="492749"/>
                  </a:lnTo>
                  <a:lnTo>
                    <a:pt x="2769" y="509435"/>
                  </a:lnTo>
                  <a:close/>
                </a:path>
                <a:path w="1229359" h="3028950">
                  <a:moveTo>
                    <a:pt x="1068044" y="3028438"/>
                  </a:moveTo>
                  <a:lnTo>
                    <a:pt x="1065283" y="2983480"/>
                  </a:lnTo>
                  <a:lnTo>
                    <a:pt x="1062285" y="2935837"/>
                  </a:lnTo>
                  <a:lnTo>
                    <a:pt x="1059057" y="2885844"/>
                  </a:lnTo>
                  <a:lnTo>
                    <a:pt x="1055606" y="2833838"/>
                  </a:lnTo>
                  <a:lnTo>
                    <a:pt x="1051938" y="2780155"/>
                  </a:lnTo>
                  <a:lnTo>
                    <a:pt x="1048062" y="2725129"/>
                  </a:lnTo>
                  <a:lnTo>
                    <a:pt x="1043984" y="2669098"/>
                  </a:lnTo>
                  <a:lnTo>
                    <a:pt x="1039711" y="2612397"/>
                  </a:lnTo>
                  <a:lnTo>
                    <a:pt x="1035250" y="2555361"/>
                  </a:lnTo>
                  <a:lnTo>
                    <a:pt x="1030609" y="2498327"/>
                  </a:lnTo>
                  <a:lnTo>
                    <a:pt x="1025794" y="2441630"/>
                  </a:lnTo>
                  <a:lnTo>
                    <a:pt x="1020813" y="2385606"/>
                  </a:lnTo>
                  <a:lnTo>
                    <a:pt x="1015673" y="2330591"/>
                  </a:lnTo>
                  <a:lnTo>
                    <a:pt x="1010380" y="2276920"/>
                  </a:lnTo>
                  <a:lnTo>
                    <a:pt x="1004942" y="2224931"/>
                  </a:lnTo>
                  <a:lnTo>
                    <a:pt x="999366" y="2174957"/>
                  </a:lnTo>
                  <a:lnTo>
                    <a:pt x="993658" y="2127336"/>
                  </a:lnTo>
                  <a:lnTo>
                    <a:pt x="987827" y="2082402"/>
                  </a:lnTo>
                  <a:lnTo>
                    <a:pt x="981880" y="2040493"/>
                  </a:lnTo>
                  <a:lnTo>
                    <a:pt x="975822" y="2001943"/>
                  </a:lnTo>
                  <a:lnTo>
                    <a:pt x="926890" y="1666544"/>
                  </a:lnTo>
                  <a:lnTo>
                    <a:pt x="878020" y="1280390"/>
                  </a:lnTo>
                  <a:lnTo>
                    <a:pt x="840453" y="961874"/>
                  </a:lnTo>
                  <a:lnTo>
                    <a:pt x="825432" y="829392"/>
                  </a:lnTo>
                  <a:lnTo>
                    <a:pt x="783178" y="420585"/>
                  </a:lnTo>
                  <a:lnTo>
                    <a:pt x="733638" y="210657"/>
                  </a:lnTo>
                  <a:lnTo>
                    <a:pt x="644902" y="133315"/>
                  </a:lnTo>
                  <a:lnTo>
                    <a:pt x="485059" y="122267"/>
                  </a:lnTo>
                  <a:lnTo>
                    <a:pt x="673994" y="122267"/>
                  </a:lnTo>
                  <a:lnTo>
                    <a:pt x="713417" y="157588"/>
                  </a:lnTo>
                  <a:lnTo>
                    <a:pt x="750400" y="194740"/>
                  </a:lnTo>
                  <a:lnTo>
                    <a:pt x="785929" y="234609"/>
                  </a:lnTo>
                  <a:lnTo>
                    <a:pt x="819450" y="276844"/>
                  </a:lnTo>
                  <a:lnTo>
                    <a:pt x="850410" y="321099"/>
                  </a:lnTo>
                  <a:lnTo>
                    <a:pt x="878254" y="367024"/>
                  </a:lnTo>
                  <a:lnTo>
                    <a:pt x="902431" y="414270"/>
                  </a:lnTo>
                  <a:lnTo>
                    <a:pt x="922385" y="462488"/>
                  </a:lnTo>
                  <a:lnTo>
                    <a:pt x="937564" y="511331"/>
                  </a:lnTo>
                  <a:lnTo>
                    <a:pt x="947414" y="560449"/>
                  </a:lnTo>
                  <a:lnTo>
                    <a:pt x="951382" y="609493"/>
                  </a:lnTo>
                  <a:lnTo>
                    <a:pt x="1026172" y="1373000"/>
                  </a:lnTo>
                  <a:lnTo>
                    <a:pt x="1080936" y="1821532"/>
                  </a:lnTo>
                  <a:lnTo>
                    <a:pt x="1114590" y="2033298"/>
                  </a:lnTo>
                  <a:lnTo>
                    <a:pt x="1126049" y="2086506"/>
                  </a:lnTo>
                  <a:lnTo>
                    <a:pt x="1167987" y="2222105"/>
                  </a:lnTo>
                  <a:lnTo>
                    <a:pt x="1192710" y="2365371"/>
                  </a:lnTo>
                  <a:lnTo>
                    <a:pt x="1209887" y="2604566"/>
                  </a:lnTo>
                  <a:lnTo>
                    <a:pt x="1229187" y="3027949"/>
                  </a:lnTo>
                  <a:lnTo>
                    <a:pt x="1068044" y="3028438"/>
                  </a:lnTo>
                  <a:close/>
                </a:path>
                <a:path w="1229359" h="3028950">
                  <a:moveTo>
                    <a:pt x="465" y="518166"/>
                  </a:moveTo>
                  <a:lnTo>
                    <a:pt x="814" y="516490"/>
                  </a:lnTo>
                  <a:lnTo>
                    <a:pt x="651" y="517565"/>
                  </a:lnTo>
                  <a:lnTo>
                    <a:pt x="465" y="518166"/>
                  </a:lnTo>
                  <a:close/>
                </a:path>
                <a:path w="1229359" h="3028950">
                  <a:moveTo>
                    <a:pt x="0" y="520042"/>
                  </a:moveTo>
                  <a:lnTo>
                    <a:pt x="0" y="519667"/>
                  </a:lnTo>
                  <a:lnTo>
                    <a:pt x="465" y="518166"/>
                  </a:lnTo>
                  <a:lnTo>
                    <a:pt x="325" y="518836"/>
                  </a:lnTo>
                  <a:lnTo>
                    <a:pt x="0" y="520042"/>
                  </a:lnTo>
                  <a:close/>
                </a:path>
              </a:pathLst>
            </a:custGeom>
            <a:solidFill>
              <a:srgbClr val="805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2073" y="11759323"/>
              <a:ext cx="6118225" cy="7015480"/>
            </a:xfrm>
            <a:custGeom>
              <a:avLst/>
              <a:gdLst/>
              <a:ahLst/>
              <a:cxnLst/>
              <a:rect l="l" t="t" r="r" b="b"/>
              <a:pathLst>
                <a:path w="6118225" h="7015480">
                  <a:moveTo>
                    <a:pt x="6117653" y="6738048"/>
                  </a:moveTo>
                  <a:lnTo>
                    <a:pt x="6116688" y="6697980"/>
                  </a:lnTo>
                  <a:lnTo>
                    <a:pt x="6113996" y="6655600"/>
                  </a:lnTo>
                  <a:lnTo>
                    <a:pt x="6109894" y="6610985"/>
                  </a:lnTo>
                  <a:lnTo>
                    <a:pt x="6104712" y="6564223"/>
                  </a:lnTo>
                  <a:lnTo>
                    <a:pt x="6082703" y="6384430"/>
                  </a:lnTo>
                  <a:lnTo>
                    <a:pt x="6072568" y="6289091"/>
                  </a:lnTo>
                  <a:lnTo>
                    <a:pt x="6061722" y="6175743"/>
                  </a:lnTo>
                  <a:lnTo>
                    <a:pt x="6042380" y="5953049"/>
                  </a:lnTo>
                  <a:lnTo>
                    <a:pt x="6017806" y="5643169"/>
                  </a:lnTo>
                  <a:lnTo>
                    <a:pt x="5980188" y="5129428"/>
                  </a:lnTo>
                  <a:lnTo>
                    <a:pt x="5920524" y="4246892"/>
                  </a:lnTo>
                  <a:lnTo>
                    <a:pt x="5916295" y="4189933"/>
                  </a:lnTo>
                  <a:lnTo>
                    <a:pt x="5911151" y="4134320"/>
                  </a:lnTo>
                  <a:lnTo>
                    <a:pt x="5905030" y="4080065"/>
                  </a:lnTo>
                  <a:lnTo>
                    <a:pt x="5897905" y="4027220"/>
                  </a:lnTo>
                  <a:lnTo>
                    <a:pt x="5889764" y="3975773"/>
                  </a:lnTo>
                  <a:lnTo>
                    <a:pt x="5880557" y="3925773"/>
                  </a:lnTo>
                  <a:lnTo>
                    <a:pt x="5870257" y="3877233"/>
                  </a:lnTo>
                  <a:lnTo>
                    <a:pt x="5858853" y="3830180"/>
                  </a:lnTo>
                  <a:lnTo>
                    <a:pt x="5846280" y="3784638"/>
                  </a:lnTo>
                  <a:lnTo>
                    <a:pt x="5832526" y="3740620"/>
                  </a:lnTo>
                  <a:lnTo>
                    <a:pt x="5817565" y="3698163"/>
                  </a:lnTo>
                  <a:lnTo>
                    <a:pt x="5801347" y="3657282"/>
                  </a:lnTo>
                  <a:lnTo>
                    <a:pt x="5783872" y="3618001"/>
                  </a:lnTo>
                  <a:lnTo>
                    <a:pt x="5765076" y="3580333"/>
                  </a:lnTo>
                  <a:lnTo>
                    <a:pt x="5744946" y="3544328"/>
                  </a:lnTo>
                  <a:lnTo>
                    <a:pt x="5723445" y="3509988"/>
                  </a:lnTo>
                  <a:lnTo>
                    <a:pt x="5700547" y="3477336"/>
                  </a:lnTo>
                  <a:lnTo>
                    <a:pt x="5676214" y="3446411"/>
                  </a:lnTo>
                  <a:lnTo>
                    <a:pt x="5650433" y="3417214"/>
                  </a:lnTo>
                  <a:lnTo>
                    <a:pt x="5623141" y="3389782"/>
                  </a:lnTo>
                  <a:lnTo>
                    <a:pt x="5594337" y="3364141"/>
                  </a:lnTo>
                  <a:lnTo>
                    <a:pt x="5563971" y="3340316"/>
                  </a:lnTo>
                  <a:lnTo>
                    <a:pt x="5532031" y="3318306"/>
                  </a:lnTo>
                  <a:lnTo>
                    <a:pt x="5498465" y="3298164"/>
                  </a:lnTo>
                  <a:lnTo>
                    <a:pt x="5463260" y="3279902"/>
                  </a:lnTo>
                  <a:lnTo>
                    <a:pt x="5426367" y="3263544"/>
                  </a:lnTo>
                  <a:lnTo>
                    <a:pt x="5387772" y="3249104"/>
                  </a:lnTo>
                  <a:lnTo>
                    <a:pt x="5347436" y="3236620"/>
                  </a:lnTo>
                  <a:lnTo>
                    <a:pt x="5305323" y="3226092"/>
                  </a:lnTo>
                  <a:lnTo>
                    <a:pt x="5261419" y="3217570"/>
                  </a:lnTo>
                  <a:lnTo>
                    <a:pt x="5215674" y="3211068"/>
                  </a:lnTo>
                  <a:lnTo>
                    <a:pt x="5168074" y="3206610"/>
                  </a:lnTo>
                  <a:lnTo>
                    <a:pt x="5118570" y="3204210"/>
                  </a:lnTo>
                  <a:lnTo>
                    <a:pt x="5067135" y="3203905"/>
                  </a:lnTo>
                  <a:lnTo>
                    <a:pt x="5013757" y="3205708"/>
                  </a:lnTo>
                  <a:lnTo>
                    <a:pt x="4958385" y="3209645"/>
                  </a:lnTo>
                  <a:lnTo>
                    <a:pt x="4516767" y="3243453"/>
                  </a:lnTo>
                  <a:lnTo>
                    <a:pt x="4319105" y="3247479"/>
                  </a:lnTo>
                  <a:lnTo>
                    <a:pt x="4245610" y="2766174"/>
                  </a:lnTo>
                  <a:lnTo>
                    <a:pt x="4123867" y="2134781"/>
                  </a:lnTo>
                  <a:lnTo>
                    <a:pt x="3973563" y="1617954"/>
                  </a:lnTo>
                  <a:lnTo>
                    <a:pt x="3960660" y="1586738"/>
                  </a:lnTo>
                  <a:lnTo>
                    <a:pt x="3946918" y="1550441"/>
                  </a:lnTo>
                  <a:lnTo>
                    <a:pt x="3932453" y="1509610"/>
                  </a:lnTo>
                  <a:lnTo>
                    <a:pt x="3917353" y="1464754"/>
                  </a:lnTo>
                  <a:lnTo>
                    <a:pt x="3916121" y="1460957"/>
                  </a:lnTo>
                  <a:lnTo>
                    <a:pt x="3916121" y="3254235"/>
                  </a:lnTo>
                  <a:lnTo>
                    <a:pt x="2928810" y="3243453"/>
                  </a:lnTo>
                  <a:lnTo>
                    <a:pt x="2327198" y="3232632"/>
                  </a:lnTo>
                  <a:lnTo>
                    <a:pt x="2348788" y="3052178"/>
                  </a:lnTo>
                  <a:lnTo>
                    <a:pt x="2430195" y="2398776"/>
                  </a:lnTo>
                  <a:lnTo>
                    <a:pt x="2534882" y="1618526"/>
                  </a:lnTo>
                  <a:lnTo>
                    <a:pt x="2637498" y="964031"/>
                  </a:lnTo>
                  <a:lnTo>
                    <a:pt x="2655659" y="871499"/>
                  </a:lnTo>
                  <a:lnTo>
                    <a:pt x="2674670" y="786968"/>
                  </a:lnTo>
                  <a:lnTo>
                    <a:pt x="2694470" y="710057"/>
                  </a:lnTo>
                  <a:lnTo>
                    <a:pt x="2714993" y="640397"/>
                  </a:lnTo>
                  <a:lnTo>
                    <a:pt x="2736164" y="577634"/>
                  </a:lnTo>
                  <a:lnTo>
                    <a:pt x="2757919" y="521373"/>
                  </a:lnTo>
                  <a:lnTo>
                    <a:pt x="2780195" y="471271"/>
                  </a:lnTo>
                  <a:lnTo>
                    <a:pt x="2802928" y="426935"/>
                  </a:lnTo>
                  <a:lnTo>
                    <a:pt x="2826042" y="388023"/>
                  </a:lnTo>
                  <a:lnTo>
                    <a:pt x="2849473" y="354139"/>
                  </a:lnTo>
                  <a:lnTo>
                    <a:pt x="2897022" y="300024"/>
                  </a:lnTo>
                  <a:lnTo>
                    <a:pt x="2945028" y="261645"/>
                  </a:lnTo>
                  <a:lnTo>
                    <a:pt x="2992983" y="236042"/>
                  </a:lnTo>
                  <a:lnTo>
                    <a:pt x="3040316" y="220268"/>
                  </a:lnTo>
                  <a:lnTo>
                    <a:pt x="3086519" y="211378"/>
                  </a:lnTo>
                  <a:lnTo>
                    <a:pt x="3109036" y="208584"/>
                  </a:lnTo>
                  <a:lnTo>
                    <a:pt x="3135376" y="208699"/>
                  </a:lnTo>
                  <a:lnTo>
                    <a:pt x="3196729" y="224701"/>
                  </a:lnTo>
                  <a:lnTo>
                    <a:pt x="3266275" y="259575"/>
                  </a:lnTo>
                  <a:lnTo>
                    <a:pt x="3302838" y="283286"/>
                  </a:lnTo>
                  <a:lnTo>
                    <a:pt x="3339922" y="310769"/>
                  </a:lnTo>
                  <a:lnTo>
                    <a:pt x="3377031" y="341693"/>
                  </a:lnTo>
                  <a:lnTo>
                    <a:pt x="3413645" y="375729"/>
                  </a:lnTo>
                  <a:lnTo>
                    <a:pt x="3449256" y="412572"/>
                  </a:lnTo>
                  <a:lnTo>
                    <a:pt x="3483356" y="451904"/>
                  </a:lnTo>
                  <a:lnTo>
                    <a:pt x="3515436" y="493395"/>
                  </a:lnTo>
                  <a:lnTo>
                    <a:pt x="3545001" y="536714"/>
                  </a:lnTo>
                  <a:lnTo>
                    <a:pt x="3571544" y="581571"/>
                  </a:lnTo>
                  <a:lnTo>
                    <a:pt x="3594544" y="627621"/>
                  </a:lnTo>
                  <a:lnTo>
                    <a:pt x="3613493" y="674560"/>
                  </a:lnTo>
                  <a:lnTo>
                    <a:pt x="3627894" y="722045"/>
                  </a:lnTo>
                  <a:lnTo>
                    <a:pt x="3637242" y="769785"/>
                  </a:lnTo>
                  <a:lnTo>
                    <a:pt x="3641013" y="817448"/>
                  </a:lnTo>
                  <a:lnTo>
                    <a:pt x="3707079" y="1550822"/>
                  </a:lnTo>
                  <a:lnTo>
                    <a:pt x="3747287" y="1949145"/>
                  </a:lnTo>
                  <a:lnTo>
                    <a:pt x="3778034" y="2150859"/>
                  </a:lnTo>
                  <a:lnTo>
                    <a:pt x="3815677" y="2294458"/>
                  </a:lnTo>
                  <a:lnTo>
                    <a:pt x="3830142" y="2351760"/>
                  </a:lnTo>
                  <a:lnTo>
                    <a:pt x="3863632" y="2549817"/>
                  </a:lnTo>
                  <a:lnTo>
                    <a:pt x="3901325" y="2927959"/>
                  </a:lnTo>
                  <a:lnTo>
                    <a:pt x="3916121" y="3254235"/>
                  </a:lnTo>
                  <a:lnTo>
                    <a:pt x="3916121" y="1460957"/>
                  </a:lnTo>
                  <a:lnTo>
                    <a:pt x="3901719" y="1416431"/>
                  </a:lnTo>
                  <a:lnTo>
                    <a:pt x="3885679" y="1365186"/>
                  </a:lnTo>
                  <a:lnTo>
                    <a:pt x="3869309" y="1311529"/>
                  </a:lnTo>
                  <a:lnTo>
                    <a:pt x="3852735" y="1256017"/>
                  </a:lnTo>
                  <a:lnTo>
                    <a:pt x="3819360" y="1141577"/>
                  </a:lnTo>
                  <a:lnTo>
                    <a:pt x="3711067" y="761492"/>
                  </a:lnTo>
                  <a:lnTo>
                    <a:pt x="3685984" y="676490"/>
                  </a:lnTo>
                  <a:lnTo>
                    <a:pt x="3652634" y="567664"/>
                  </a:lnTo>
                  <a:lnTo>
                    <a:pt x="3639693" y="528104"/>
                  </a:lnTo>
                  <a:lnTo>
                    <a:pt x="3625646" y="487502"/>
                  </a:lnTo>
                  <a:lnTo>
                    <a:pt x="3610368" y="446239"/>
                  </a:lnTo>
                  <a:lnTo>
                    <a:pt x="3593744" y="404698"/>
                  </a:lnTo>
                  <a:lnTo>
                    <a:pt x="3575634" y="363245"/>
                  </a:lnTo>
                  <a:lnTo>
                    <a:pt x="3555936" y="322249"/>
                  </a:lnTo>
                  <a:lnTo>
                    <a:pt x="3534524" y="282079"/>
                  </a:lnTo>
                  <a:lnTo>
                    <a:pt x="3511283" y="243103"/>
                  </a:lnTo>
                  <a:lnTo>
                    <a:pt x="3486073" y="205714"/>
                  </a:lnTo>
                  <a:lnTo>
                    <a:pt x="3458781" y="170256"/>
                  </a:lnTo>
                  <a:lnTo>
                    <a:pt x="3429304" y="137121"/>
                  </a:lnTo>
                  <a:lnTo>
                    <a:pt x="3397504" y="106680"/>
                  </a:lnTo>
                  <a:lnTo>
                    <a:pt x="3363252" y="79286"/>
                  </a:lnTo>
                  <a:lnTo>
                    <a:pt x="3326447" y="55333"/>
                  </a:lnTo>
                  <a:lnTo>
                    <a:pt x="3286963" y="35166"/>
                  </a:lnTo>
                  <a:lnTo>
                    <a:pt x="3244659" y="19189"/>
                  </a:lnTo>
                  <a:lnTo>
                    <a:pt x="3199447" y="7747"/>
                  </a:lnTo>
                  <a:lnTo>
                    <a:pt x="3151174" y="1231"/>
                  </a:lnTo>
                  <a:lnTo>
                    <a:pt x="3099739" y="0"/>
                  </a:lnTo>
                  <a:lnTo>
                    <a:pt x="2872892" y="14439"/>
                  </a:lnTo>
                  <a:lnTo>
                    <a:pt x="2743466" y="73279"/>
                  </a:lnTo>
                  <a:lnTo>
                    <a:pt x="2662999" y="225145"/>
                  </a:lnTo>
                  <a:lnTo>
                    <a:pt x="2583078" y="518655"/>
                  </a:lnTo>
                  <a:lnTo>
                    <a:pt x="2567622" y="582663"/>
                  </a:lnTo>
                  <a:lnTo>
                    <a:pt x="2524315" y="745705"/>
                  </a:lnTo>
                  <a:lnTo>
                    <a:pt x="2457767" y="964336"/>
                  </a:lnTo>
                  <a:lnTo>
                    <a:pt x="2372563" y="1195095"/>
                  </a:lnTo>
                  <a:lnTo>
                    <a:pt x="2246160" y="1476768"/>
                  </a:lnTo>
                  <a:lnTo>
                    <a:pt x="2150783" y="1813407"/>
                  </a:lnTo>
                  <a:lnTo>
                    <a:pt x="2038515" y="2423464"/>
                  </a:lnTo>
                  <a:lnTo>
                    <a:pt x="1909673" y="3225127"/>
                  </a:lnTo>
                  <a:lnTo>
                    <a:pt x="1049553" y="3209645"/>
                  </a:lnTo>
                  <a:lnTo>
                    <a:pt x="995959" y="3208959"/>
                  </a:lnTo>
                  <a:lnTo>
                    <a:pt x="968159" y="3209188"/>
                  </a:lnTo>
                  <a:lnTo>
                    <a:pt x="939787" y="3210128"/>
                  </a:lnTo>
                  <a:lnTo>
                    <a:pt x="881646" y="3215246"/>
                  </a:lnTo>
                  <a:lnTo>
                    <a:pt x="822185" y="3226422"/>
                  </a:lnTo>
                  <a:lnTo>
                    <a:pt x="762000" y="3245751"/>
                  </a:lnTo>
                  <a:lnTo>
                    <a:pt x="701713" y="3275330"/>
                  </a:lnTo>
                  <a:lnTo>
                    <a:pt x="641908" y="3317278"/>
                  </a:lnTo>
                  <a:lnTo>
                    <a:pt x="612394" y="3343541"/>
                  </a:lnTo>
                  <a:lnTo>
                    <a:pt x="583234" y="3373691"/>
                  </a:lnTo>
                  <a:lnTo>
                    <a:pt x="554507" y="3407981"/>
                  </a:lnTo>
                  <a:lnTo>
                    <a:pt x="526275" y="3446665"/>
                  </a:lnTo>
                  <a:lnTo>
                    <a:pt x="498640" y="3490023"/>
                  </a:lnTo>
                  <a:lnTo>
                    <a:pt x="471665" y="3538309"/>
                  </a:lnTo>
                  <a:lnTo>
                    <a:pt x="445427" y="3591788"/>
                  </a:lnTo>
                  <a:lnTo>
                    <a:pt x="420001" y="3650716"/>
                  </a:lnTo>
                  <a:lnTo>
                    <a:pt x="395465" y="3715372"/>
                  </a:lnTo>
                  <a:lnTo>
                    <a:pt x="371894" y="3786009"/>
                  </a:lnTo>
                  <a:lnTo>
                    <a:pt x="349364" y="3862882"/>
                  </a:lnTo>
                  <a:lnTo>
                    <a:pt x="327964" y="3946271"/>
                  </a:lnTo>
                  <a:lnTo>
                    <a:pt x="222973" y="4387329"/>
                  </a:lnTo>
                  <a:lnTo>
                    <a:pt x="164490" y="4655515"/>
                  </a:lnTo>
                  <a:lnTo>
                    <a:pt x="131368" y="4859871"/>
                  </a:lnTo>
                  <a:lnTo>
                    <a:pt x="102463" y="5109476"/>
                  </a:lnTo>
                  <a:lnTo>
                    <a:pt x="105511" y="5250015"/>
                  </a:lnTo>
                  <a:lnTo>
                    <a:pt x="104330" y="5595290"/>
                  </a:lnTo>
                  <a:lnTo>
                    <a:pt x="83426" y="6030773"/>
                  </a:lnTo>
                  <a:lnTo>
                    <a:pt x="27292" y="6441961"/>
                  </a:lnTo>
                  <a:lnTo>
                    <a:pt x="13271" y="6514820"/>
                  </a:lnTo>
                  <a:lnTo>
                    <a:pt x="4254" y="6581661"/>
                  </a:lnTo>
                  <a:lnTo>
                    <a:pt x="0" y="6642697"/>
                  </a:lnTo>
                  <a:lnTo>
                    <a:pt x="292" y="6698170"/>
                  </a:lnTo>
                  <a:lnTo>
                    <a:pt x="4889" y="6748297"/>
                  </a:lnTo>
                  <a:lnTo>
                    <a:pt x="13538" y="6793293"/>
                  </a:lnTo>
                  <a:lnTo>
                    <a:pt x="26022" y="6833387"/>
                  </a:lnTo>
                  <a:lnTo>
                    <a:pt x="42100" y="6868808"/>
                  </a:lnTo>
                  <a:lnTo>
                    <a:pt x="84061" y="6926516"/>
                  </a:lnTo>
                  <a:lnTo>
                    <a:pt x="137528" y="6968210"/>
                  </a:lnTo>
                  <a:lnTo>
                    <a:pt x="200634" y="6995668"/>
                  </a:lnTo>
                  <a:lnTo>
                    <a:pt x="271449" y="7010705"/>
                  </a:lnTo>
                  <a:lnTo>
                    <a:pt x="348107" y="7015099"/>
                  </a:lnTo>
                  <a:lnTo>
                    <a:pt x="435521" y="7012279"/>
                  </a:lnTo>
                  <a:lnTo>
                    <a:pt x="666762" y="7009130"/>
                  </a:lnTo>
                  <a:lnTo>
                    <a:pt x="1976170" y="7003504"/>
                  </a:lnTo>
                  <a:lnTo>
                    <a:pt x="4815916" y="7004913"/>
                  </a:lnTo>
                  <a:lnTo>
                    <a:pt x="5633186" y="7010298"/>
                  </a:lnTo>
                  <a:lnTo>
                    <a:pt x="5770130" y="7013054"/>
                  </a:lnTo>
                  <a:lnTo>
                    <a:pt x="5827052" y="7013486"/>
                  </a:lnTo>
                  <a:lnTo>
                    <a:pt x="5877763" y="7010527"/>
                  </a:lnTo>
                  <a:lnTo>
                    <a:pt x="5922556" y="7004240"/>
                  </a:lnTo>
                  <a:lnTo>
                    <a:pt x="5961773" y="6994703"/>
                  </a:lnTo>
                  <a:lnTo>
                    <a:pt x="6024753" y="6966204"/>
                  </a:lnTo>
                  <a:lnTo>
                    <a:pt x="6069254" y="6925665"/>
                  </a:lnTo>
                  <a:lnTo>
                    <a:pt x="6097854" y="6873710"/>
                  </a:lnTo>
                  <a:lnTo>
                    <a:pt x="6113132" y="6810972"/>
                  </a:lnTo>
                  <a:lnTo>
                    <a:pt x="6116574" y="6775742"/>
                  </a:lnTo>
                  <a:lnTo>
                    <a:pt x="6117653" y="6738048"/>
                  </a:lnTo>
                  <a:close/>
                </a:path>
              </a:pathLst>
            </a:custGeom>
            <a:solidFill>
              <a:srgbClr val="A37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20973" y="15670884"/>
              <a:ext cx="347980" cy="2988310"/>
            </a:xfrm>
            <a:custGeom>
              <a:avLst/>
              <a:gdLst/>
              <a:ahLst/>
              <a:cxnLst/>
              <a:rect l="l" t="t" r="r" b="b"/>
              <a:pathLst>
                <a:path w="347979" h="2988309">
                  <a:moveTo>
                    <a:pt x="113533" y="1197903"/>
                  </a:moveTo>
                  <a:lnTo>
                    <a:pt x="120316" y="1133451"/>
                  </a:lnTo>
                  <a:lnTo>
                    <a:pt x="127568" y="1070166"/>
                  </a:lnTo>
                  <a:lnTo>
                    <a:pt x="135260" y="1008061"/>
                  </a:lnTo>
                  <a:lnTo>
                    <a:pt x="143364" y="947151"/>
                  </a:lnTo>
                  <a:lnTo>
                    <a:pt x="151850" y="887447"/>
                  </a:lnTo>
                  <a:lnTo>
                    <a:pt x="160689" y="828963"/>
                  </a:lnTo>
                  <a:lnTo>
                    <a:pt x="169854" y="771713"/>
                  </a:lnTo>
                  <a:lnTo>
                    <a:pt x="179316" y="715710"/>
                  </a:lnTo>
                  <a:lnTo>
                    <a:pt x="189045" y="660967"/>
                  </a:lnTo>
                  <a:lnTo>
                    <a:pt x="199014" y="607496"/>
                  </a:lnTo>
                  <a:lnTo>
                    <a:pt x="209193" y="555313"/>
                  </a:lnTo>
                  <a:lnTo>
                    <a:pt x="219554" y="504428"/>
                  </a:lnTo>
                  <a:lnTo>
                    <a:pt x="230068" y="454857"/>
                  </a:lnTo>
                  <a:lnTo>
                    <a:pt x="240706" y="406612"/>
                  </a:lnTo>
                  <a:lnTo>
                    <a:pt x="251440" y="359705"/>
                  </a:lnTo>
                  <a:lnTo>
                    <a:pt x="262241" y="314152"/>
                  </a:lnTo>
                  <a:lnTo>
                    <a:pt x="273081" y="269964"/>
                  </a:lnTo>
                  <a:lnTo>
                    <a:pt x="283930" y="227155"/>
                  </a:lnTo>
                  <a:lnTo>
                    <a:pt x="294760" y="185738"/>
                  </a:lnTo>
                  <a:lnTo>
                    <a:pt x="305543" y="145727"/>
                  </a:lnTo>
                  <a:lnTo>
                    <a:pt x="316249" y="107134"/>
                  </a:lnTo>
                  <a:lnTo>
                    <a:pt x="326850" y="69973"/>
                  </a:lnTo>
                  <a:lnTo>
                    <a:pt x="347622" y="0"/>
                  </a:lnTo>
                  <a:lnTo>
                    <a:pt x="345454" y="8584"/>
                  </a:lnTo>
                  <a:lnTo>
                    <a:pt x="339036" y="34705"/>
                  </a:lnTo>
                  <a:lnTo>
                    <a:pt x="316285" y="130726"/>
                  </a:lnTo>
                  <a:lnTo>
                    <a:pt x="295021" y="222861"/>
                  </a:lnTo>
                  <a:lnTo>
                    <a:pt x="275200" y="311074"/>
                  </a:lnTo>
                  <a:lnTo>
                    <a:pt x="256778" y="395332"/>
                  </a:lnTo>
                  <a:lnTo>
                    <a:pt x="239710" y="475597"/>
                  </a:lnTo>
                  <a:lnTo>
                    <a:pt x="223952" y="551836"/>
                  </a:lnTo>
                  <a:lnTo>
                    <a:pt x="209460" y="624014"/>
                  </a:lnTo>
                  <a:lnTo>
                    <a:pt x="196189" y="692095"/>
                  </a:lnTo>
                  <a:lnTo>
                    <a:pt x="184095" y="756045"/>
                  </a:lnTo>
                  <a:lnTo>
                    <a:pt x="173134" y="815827"/>
                  </a:lnTo>
                  <a:lnTo>
                    <a:pt x="163261" y="871409"/>
                  </a:lnTo>
                  <a:lnTo>
                    <a:pt x="154432" y="922753"/>
                  </a:lnTo>
                  <a:lnTo>
                    <a:pt x="146602" y="969826"/>
                  </a:lnTo>
                  <a:lnTo>
                    <a:pt x="139728" y="1012592"/>
                  </a:lnTo>
                  <a:lnTo>
                    <a:pt x="133765" y="1051017"/>
                  </a:lnTo>
                  <a:lnTo>
                    <a:pt x="124394" y="1114700"/>
                  </a:lnTo>
                  <a:lnTo>
                    <a:pt x="118135" y="1160596"/>
                  </a:lnTo>
                  <a:lnTo>
                    <a:pt x="114633" y="1188423"/>
                  </a:lnTo>
                  <a:lnTo>
                    <a:pt x="113533" y="1197903"/>
                  </a:lnTo>
                  <a:close/>
                </a:path>
                <a:path w="347979" h="2988309">
                  <a:moveTo>
                    <a:pt x="31788" y="2905268"/>
                  </a:moveTo>
                  <a:lnTo>
                    <a:pt x="0" y="2840530"/>
                  </a:lnTo>
                  <a:lnTo>
                    <a:pt x="8147" y="2618948"/>
                  </a:lnTo>
                  <a:lnTo>
                    <a:pt x="48445" y="2417040"/>
                  </a:lnTo>
                  <a:lnTo>
                    <a:pt x="72608" y="2328841"/>
                  </a:lnTo>
                  <a:lnTo>
                    <a:pt x="98487" y="1849430"/>
                  </a:lnTo>
                  <a:lnTo>
                    <a:pt x="111377" y="1571821"/>
                  </a:lnTo>
                  <a:lnTo>
                    <a:pt x="115113" y="1389987"/>
                  </a:lnTo>
                  <a:lnTo>
                    <a:pt x="113533" y="1197903"/>
                  </a:lnTo>
                  <a:lnTo>
                    <a:pt x="129257" y="1697602"/>
                  </a:lnTo>
                  <a:lnTo>
                    <a:pt x="126668" y="2002969"/>
                  </a:lnTo>
                  <a:lnTo>
                    <a:pt x="98720" y="2238926"/>
                  </a:lnTo>
                  <a:lnTo>
                    <a:pt x="38365" y="2530392"/>
                  </a:lnTo>
                  <a:lnTo>
                    <a:pt x="25525" y="2596135"/>
                  </a:lnTo>
                  <a:lnTo>
                    <a:pt x="16751" y="2656996"/>
                  </a:lnTo>
                  <a:lnTo>
                    <a:pt x="11871" y="2713139"/>
                  </a:lnTo>
                  <a:lnTo>
                    <a:pt x="10714" y="2764728"/>
                  </a:lnTo>
                  <a:lnTo>
                    <a:pt x="13107" y="2811925"/>
                  </a:lnTo>
                  <a:lnTo>
                    <a:pt x="18877" y="2854894"/>
                  </a:lnTo>
                  <a:lnTo>
                    <a:pt x="27852" y="2893798"/>
                  </a:lnTo>
                  <a:lnTo>
                    <a:pt x="31788" y="2905268"/>
                  </a:lnTo>
                  <a:close/>
                </a:path>
                <a:path w="347979" h="2988309">
                  <a:moveTo>
                    <a:pt x="72290" y="2987753"/>
                  </a:moveTo>
                  <a:lnTo>
                    <a:pt x="54731" y="2960064"/>
                  </a:lnTo>
                  <a:lnTo>
                    <a:pt x="39861" y="2928800"/>
                  </a:lnTo>
                  <a:lnTo>
                    <a:pt x="31788" y="2905268"/>
                  </a:lnTo>
                  <a:lnTo>
                    <a:pt x="72290" y="2987753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31687" y="15311611"/>
              <a:ext cx="465455" cy="3347720"/>
            </a:xfrm>
            <a:custGeom>
              <a:avLst/>
              <a:gdLst/>
              <a:ahLst/>
              <a:cxnLst/>
              <a:rect l="l" t="t" r="r" b="b"/>
              <a:pathLst>
                <a:path w="465454" h="3347719">
                  <a:moveTo>
                    <a:pt x="61889" y="3347189"/>
                  </a:moveTo>
                  <a:lnTo>
                    <a:pt x="29147" y="3288074"/>
                  </a:lnTo>
                  <a:lnTo>
                    <a:pt x="8162" y="3214167"/>
                  </a:lnTo>
                  <a:lnTo>
                    <a:pt x="2392" y="3171198"/>
                  </a:lnTo>
                  <a:lnTo>
                    <a:pt x="0" y="3124001"/>
                  </a:lnTo>
                  <a:lnTo>
                    <a:pt x="1157" y="3072413"/>
                  </a:lnTo>
                  <a:lnTo>
                    <a:pt x="6037" y="3016269"/>
                  </a:lnTo>
                  <a:lnTo>
                    <a:pt x="14810" y="2955408"/>
                  </a:lnTo>
                  <a:lnTo>
                    <a:pt x="27651" y="2889666"/>
                  </a:lnTo>
                  <a:lnTo>
                    <a:pt x="83781" y="2478479"/>
                  </a:lnTo>
                  <a:lnTo>
                    <a:pt x="104688" y="2042990"/>
                  </a:lnTo>
                  <a:lnTo>
                    <a:pt x="105868" y="1697717"/>
                  </a:lnTo>
                  <a:lnTo>
                    <a:pt x="102818" y="1557177"/>
                  </a:lnTo>
                  <a:lnTo>
                    <a:pt x="110181" y="1499162"/>
                  </a:lnTo>
                  <a:lnTo>
                    <a:pt x="117951" y="1444338"/>
                  </a:lnTo>
                  <a:lnTo>
                    <a:pt x="129010" y="1371866"/>
                  </a:lnTo>
                  <a:lnTo>
                    <a:pt x="143713" y="1282027"/>
                  </a:lnTo>
                  <a:lnTo>
                    <a:pt x="162415" y="1175101"/>
                  </a:lnTo>
                  <a:lnTo>
                    <a:pt x="173376" y="1115318"/>
                  </a:lnTo>
                  <a:lnTo>
                    <a:pt x="185470" y="1051368"/>
                  </a:lnTo>
                  <a:lnTo>
                    <a:pt x="198741" y="983287"/>
                  </a:lnTo>
                  <a:lnTo>
                    <a:pt x="213233" y="911110"/>
                  </a:lnTo>
                  <a:lnTo>
                    <a:pt x="228992" y="834871"/>
                  </a:lnTo>
                  <a:lnTo>
                    <a:pt x="246060" y="754605"/>
                  </a:lnTo>
                  <a:lnTo>
                    <a:pt x="264483" y="670348"/>
                  </a:lnTo>
                  <a:lnTo>
                    <a:pt x="284304" y="582134"/>
                  </a:lnTo>
                  <a:lnTo>
                    <a:pt x="305569" y="489999"/>
                  </a:lnTo>
                  <a:lnTo>
                    <a:pt x="336908" y="359273"/>
                  </a:lnTo>
                  <a:lnTo>
                    <a:pt x="386813" y="204909"/>
                  </a:lnTo>
                  <a:lnTo>
                    <a:pt x="427468" y="92323"/>
                  </a:lnTo>
                  <a:lnTo>
                    <a:pt x="454827" y="23394"/>
                  </a:lnTo>
                  <a:lnTo>
                    <a:pt x="464845" y="0"/>
                  </a:lnTo>
                  <a:lnTo>
                    <a:pt x="464130" y="131504"/>
                  </a:lnTo>
                  <a:lnTo>
                    <a:pt x="463892" y="307215"/>
                  </a:lnTo>
                  <a:lnTo>
                    <a:pt x="464845" y="1266011"/>
                  </a:lnTo>
                  <a:lnTo>
                    <a:pt x="427956" y="1920605"/>
                  </a:lnTo>
                  <a:lnTo>
                    <a:pt x="345499" y="2320164"/>
                  </a:lnTo>
                  <a:lnTo>
                    <a:pt x="262790" y="2519618"/>
                  </a:lnTo>
                  <a:lnTo>
                    <a:pt x="225150" y="2573896"/>
                  </a:lnTo>
                  <a:lnTo>
                    <a:pt x="119272" y="2691561"/>
                  </a:lnTo>
                  <a:lnTo>
                    <a:pt x="66972" y="2811334"/>
                  </a:lnTo>
                  <a:lnTo>
                    <a:pt x="52946" y="3005712"/>
                  </a:lnTo>
                  <a:close/>
                </a:path>
              </a:pathLst>
            </a:custGeom>
            <a:solidFill>
              <a:srgbClr val="805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40432" y="18356229"/>
              <a:ext cx="8890" cy="100330"/>
            </a:xfrm>
            <a:custGeom>
              <a:avLst/>
              <a:gdLst/>
              <a:ahLst/>
              <a:cxnLst/>
              <a:rect l="l" t="t" r="r" b="b"/>
              <a:pathLst>
                <a:path w="8890" h="100330">
                  <a:moveTo>
                    <a:pt x="8146" y="99879"/>
                  </a:moveTo>
                  <a:lnTo>
                    <a:pt x="6782" y="76024"/>
                  </a:lnTo>
                  <a:lnTo>
                    <a:pt x="4928" y="51406"/>
                  </a:lnTo>
                  <a:lnTo>
                    <a:pt x="0" y="0"/>
                  </a:lnTo>
                  <a:lnTo>
                    <a:pt x="4595" y="27979"/>
                  </a:lnTo>
                  <a:lnTo>
                    <a:pt x="7556" y="54094"/>
                  </a:lnTo>
                  <a:lnTo>
                    <a:pt x="8775" y="78132"/>
                  </a:lnTo>
                  <a:lnTo>
                    <a:pt x="8146" y="99879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34403" y="18327226"/>
              <a:ext cx="14604" cy="129539"/>
            </a:xfrm>
            <a:custGeom>
              <a:avLst/>
              <a:gdLst/>
              <a:ahLst/>
              <a:cxnLst/>
              <a:rect l="l" t="t" r="r" b="b"/>
              <a:pathLst>
                <a:path w="14604" h="129540">
                  <a:moveTo>
                    <a:pt x="14175" y="129208"/>
                  </a:moveTo>
                  <a:lnTo>
                    <a:pt x="0" y="0"/>
                  </a:lnTo>
                  <a:lnTo>
                    <a:pt x="6028" y="29002"/>
                  </a:lnTo>
                  <a:lnTo>
                    <a:pt x="10957" y="80408"/>
                  </a:lnTo>
                  <a:lnTo>
                    <a:pt x="12810" y="105027"/>
                  </a:lnTo>
                  <a:lnTo>
                    <a:pt x="14175" y="129208"/>
                  </a:lnTo>
                  <a:close/>
                </a:path>
              </a:pathLst>
            </a:custGeom>
            <a:solidFill>
              <a:srgbClr val="805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311329" y="14962602"/>
              <a:ext cx="1006475" cy="3207385"/>
            </a:xfrm>
            <a:custGeom>
              <a:avLst/>
              <a:gdLst/>
              <a:ahLst/>
              <a:cxnLst/>
              <a:rect l="l" t="t" r="r" b="b"/>
              <a:pathLst>
                <a:path w="1006475" h="3207384">
                  <a:moveTo>
                    <a:pt x="1006291" y="3207228"/>
                  </a:moveTo>
                  <a:lnTo>
                    <a:pt x="1001877" y="3168455"/>
                  </a:lnTo>
                  <a:lnTo>
                    <a:pt x="997260" y="3125421"/>
                  </a:lnTo>
                  <a:lnTo>
                    <a:pt x="992471" y="3078358"/>
                  </a:lnTo>
                  <a:lnTo>
                    <a:pt x="987542" y="3027503"/>
                  </a:lnTo>
                  <a:lnTo>
                    <a:pt x="982502" y="2973089"/>
                  </a:lnTo>
                  <a:lnTo>
                    <a:pt x="987057" y="3018681"/>
                  </a:lnTo>
                  <a:lnTo>
                    <a:pt x="991721" y="3064914"/>
                  </a:lnTo>
                  <a:lnTo>
                    <a:pt x="996486" y="3111766"/>
                  </a:lnTo>
                  <a:lnTo>
                    <a:pt x="1001346" y="3159211"/>
                  </a:lnTo>
                  <a:lnTo>
                    <a:pt x="1006291" y="3207228"/>
                  </a:lnTo>
                  <a:close/>
                </a:path>
                <a:path w="1006475" h="3207384">
                  <a:moveTo>
                    <a:pt x="854435" y="1246621"/>
                  </a:moveTo>
                  <a:lnTo>
                    <a:pt x="844445" y="1092624"/>
                  </a:lnTo>
                  <a:lnTo>
                    <a:pt x="841237" y="1043603"/>
                  </a:lnTo>
                  <a:lnTo>
                    <a:pt x="836940" y="986800"/>
                  </a:lnTo>
                  <a:lnTo>
                    <a:pt x="831787" y="931340"/>
                  </a:lnTo>
                  <a:lnTo>
                    <a:pt x="842301" y="1015750"/>
                  </a:lnTo>
                  <a:lnTo>
                    <a:pt x="848992" y="1090493"/>
                  </a:lnTo>
                  <a:lnTo>
                    <a:pt x="852704" y="1153259"/>
                  </a:lnTo>
                  <a:lnTo>
                    <a:pt x="854284" y="1201741"/>
                  </a:lnTo>
                  <a:lnTo>
                    <a:pt x="854579" y="1233632"/>
                  </a:lnTo>
                  <a:lnTo>
                    <a:pt x="854435" y="1246621"/>
                  </a:lnTo>
                  <a:close/>
                </a:path>
                <a:path w="1006475" h="3207384">
                  <a:moveTo>
                    <a:pt x="175318" y="13197"/>
                  </a:moveTo>
                  <a:lnTo>
                    <a:pt x="135167" y="7637"/>
                  </a:lnTo>
                  <a:lnTo>
                    <a:pt x="93626" y="3666"/>
                  </a:lnTo>
                  <a:lnTo>
                    <a:pt x="50650" y="1283"/>
                  </a:lnTo>
                  <a:lnTo>
                    <a:pt x="6191" y="488"/>
                  </a:lnTo>
                  <a:lnTo>
                    <a:pt x="0" y="488"/>
                  </a:lnTo>
                  <a:lnTo>
                    <a:pt x="14806" y="122"/>
                  </a:lnTo>
                  <a:lnTo>
                    <a:pt x="29491" y="0"/>
                  </a:lnTo>
                  <a:lnTo>
                    <a:pt x="67743" y="847"/>
                  </a:lnTo>
                  <a:lnTo>
                    <a:pt x="104788" y="3360"/>
                  </a:lnTo>
                  <a:lnTo>
                    <a:pt x="140641" y="7492"/>
                  </a:lnTo>
                  <a:lnTo>
                    <a:pt x="175318" y="13197"/>
                  </a:lnTo>
                  <a:close/>
                </a:path>
              </a:pathLst>
            </a:custGeom>
            <a:solidFill>
              <a:srgbClr val="CCC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11167" y="14963091"/>
              <a:ext cx="1023619" cy="3364229"/>
            </a:xfrm>
            <a:custGeom>
              <a:avLst/>
              <a:gdLst/>
              <a:ahLst/>
              <a:cxnLst/>
              <a:rect l="l" t="t" r="r" b="b"/>
              <a:pathLst>
                <a:path w="1023620" h="3364230">
                  <a:moveTo>
                    <a:pt x="1023236" y="3364135"/>
                  </a:moveTo>
                  <a:lnTo>
                    <a:pt x="1012779" y="3320886"/>
                  </a:lnTo>
                  <a:lnTo>
                    <a:pt x="1000142" y="3275230"/>
                  </a:lnTo>
                  <a:lnTo>
                    <a:pt x="985681" y="3227641"/>
                  </a:lnTo>
                  <a:lnTo>
                    <a:pt x="969751" y="3178591"/>
                  </a:lnTo>
                  <a:lnTo>
                    <a:pt x="952705" y="3128554"/>
                  </a:lnTo>
                  <a:lnTo>
                    <a:pt x="934851" y="3077870"/>
                  </a:lnTo>
                  <a:lnTo>
                    <a:pt x="916686" y="3027412"/>
                  </a:lnTo>
                  <a:lnTo>
                    <a:pt x="880463" y="2928005"/>
                  </a:lnTo>
                  <a:lnTo>
                    <a:pt x="863162" y="2880135"/>
                  </a:lnTo>
                  <a:lnTo>
                    <a:pt x="846873" y="2834118"/>
                  </a:lnTo>
                  <a:lnTo>
                    <a:pt x="831951" y="2790429"/>
                  </a:lnTo>
                  <a:lnTo>
                    <a:pt x="818752" y="2749541"/>
                  </a:lnTo>
                  <a:lnTo>
                    <a:pt x="808024" y="2709784"/>
                  </a:lnTo>
                  <a:lnTo>
                    <a:pt x="797241" y="2659763"/>
                  </a:lnTo>
                  <a:lnTo>
                    <a:pt x="786476" y="2600081"/>
                  </a:lnTo>
                  <a:lnTo>
                    <a:pt x="775801" y="2531345"/>
                  </a:lnTo>
                  <a:lnTo>
                    <a:pt x="765289" y="2454160"/>
                  </a:lnTo>
                  <a:lnTo>
                    <a:pt x="760117" y="2412587"/>
                  </a:lnTo>
                  <a:lnTo>
                    <a:pt x="755013" y="2369130"/>
                  </a:lnTo>
                  <a:lnTo>
                    <a:pt x="749986" y="2323862"/>
                  </a:lnTo>
                  <a:lnTo>
                    <a:pt x="745045" y="2276861"/>
                  </a:lnTo>
                  <a:lnTo>
                    <a:pt x="740199" y="2228201"/>
                  </a:lnTo>
                  <a:lnTo>
                    <a:pt x="735457" y="2177958"/>
                  </a:lnTo>
                  <a:lnTo>
                    <a:pt x="730829" y="2126208"/>
                  </a:lnTo>
                  <a:lnTo>
                    <a:pt x="726322" y="2073026"/>
                  </a:lnTo>
                  <a:lnTo>
                    <a:pt x="721948" y="2018489"/>
                  </a:lnTo>
                  <a:lnTo>
                    <a:pt x="717713" y="1962671"/>
                  </a:lnTo>
                  <a:lnTo>
                    <a:pt x="713629" y="1905649"/>
                  </a:lnTo>
                  <a:lnTo>
                    <a:pt x="709703" y="1847498"/>
                  </a:lnTo>
                  <a:lnTo>
                    <a:pt x="705944" y="1788293"/>
                  </a:lnTo>
                  <a:lnTo>
                    <a:pt x="702363" y="1728111"/>
                  </a:lnTo>
                  <a:lnTo>
                    <a:pt x="698967" y="1667027"/>
                  </a:lnTo>
                  <a:lnTo>
                    <a:pt x="695766" y="1605116"/>
                  </a:lnTo>
                  <a:lnTo>
                    <a:pt x="692769" y="1542455"/>
                  </a:lnTo>
                  <a:lnTo>
                    <a:pt x="689985" y="1479118"/>
                  </a:lnTo>
                  <a:lnTo>
                    <a:pt x="687423" y="1415183"/>
                  </a:lnTo>
                  <a:lnTo>
                    <a:pt x="685092" y="1350723"/>
                  </a:lnTo>
                  <a:lnTo>
                    <a:pt x="683002" y="1285815"/>
                  </a:lnTo>
                  <a:lnTo>
                    <a:pt x="681161" y="1220535"/>
                  </a:lnTo>
                  <a:lnTo>
                    <a:pt x="679578" y="1154958"/>
                  </a:lnTo>
                  <a:lnTo>
                    <a:pt x="678263" y="1089160"/>
                  </a:lnTo>
                  <a:lnTo>
                    <a:pt x="677224" y="1023217"/>
                  </a:lnTo>
                  <a:lnTo>
                    <a:pt x="676471" y="957203"/>
                  </a:lnTo>
                  <a:lnTo>
                    <a:pt x="676013" y="891393"/>
                  </a:lnTo>
                  <a:lnTo>
                    <a:pt x="675857" y="825269"/>
                  </a:lnTo>
                  <a:lnTo>
                    <a:pt x="673598" y="743655"/>
                  </a:lnTo>
                  <a:lnTo>
                    <a:pt x="667029" y="667607"/>
                  </a:lnTo>
                  <a:lnTo>
                    <a:pt x="656462" y="596927"/>
                  </a:lnTo>
                  <a:lnTo>
                    <a:pt x="642209" y="531421"/>
                  </a:lnTo>
                  <a:lnTo>
                    <a:pt x="624581" y="470890"/>
                  </a:lnTo>
                  <a:lnTo>
                    <a:pt x="603890" y="415139"/>
                  </a:lnTo>
                  <a:lnTo>
                    <a:pt x="580449" y="363971"/>
                  </a:lnTo>
                  <a:lnTo>
                    <a:pt x="554569" y="317190"/>
                  </a:lnTo>
                  <a:lnTo>
                    <a:pt x="526562" y="274598"/>
                  </a:lnTo>
                  <a:lnTo>
                    <a:pt x="496739" y="236000"/>
                  </a:lnTo>
                  <a:lnTo>
                    <a:pt x="465414" y="201199"/>
                  </a:lnTo>
                  <a:lnTo>
                    <a:pt x="432897" y="169998"/>
                  </a:lnTo>
                  <a:lnTo>
                    <a:pt x="399500" y="142201"/>
                  </a:lnTo>
                  <a:lnTo>
                    <a:pt x="365535" y="117611"/>
                  </a:lnTo>
                  <a:lnTo>
                    <a:pt x="331315" y="96032"/>
                  </a:lnTo>
                  <a:lnTo>
                    <a:pt x="297151" y="77268"/>
                  </a:lnTo>
                  <a:lnTo>
                    <a:pt x="230237" y="47395"/>
                  </a:lnTo>
                  <a:lnTo>
                    <a:pt x="167290" y="26421"/>
                  </a:lnTo>
                  <a:lnTo>
                    <a:pt x="110803" y="12773"/>
                  </a:lnTo>
                  <a:lnTo>
                    <a:pt x="63272" y="4879"/>
                  </a:lnTo>
                  <a:lnTo>
                    <a:pt x="14226" y="387"/>
                  </a:lnTo>
                  <a:lnTo>
                    <a:pt x="0" y="0"/>
                  </a:lnTo>
                  <a:lnTo>
                    <a:pt x="6354" y="0"/>
                  </a:lnTo>
                  <a:lnTo>
                    <a:pt x="50813" y="794"/>
                  </a:lnTo>
                  <a:lnTo>
                    <a:pt x="93789" y="3177"/>
                  </a:lnTo>
                  <a:lnTo>
                    <a:pt x="135330" y="7148"/>
                  </a:lnTo>
                  <a:lnTo>
                    <a:pt x="175481" y="12708"/>
                  </a:lnTo>
                  <a:lnTo>
                    <a:pt x="227079" y="24491"/>
                  </a:lnTo>
                  <a:lnTo>
                    <a:pt x="275999" y="39708"/>
                  </a:lnTo>
                  <a:lnTo>
                    <a:pt x="322312" y="58163"/>
                  </a:lnTo>
                  <a:lnTo>
                    <a:pt x="366090" y="79664"/>
                  </a:lnTo>
                  <a:lnTo>
                    <a:pt x="407403" y="104016"/>
                  </a:lnTo>
                  <a:lnTo>
                    <a:pt x="446324" y="131027"/>
                  </a:lnTo>
                  <a:lnTo>
                    <a:pt x="482922" y="160501"/>
                  </a:lnTo>
                  <a:lnTo>
                    <a:pt x="517271" y="192245"/>
                  </a:lnTo>
                  <a:lnTo>
                    <a:pt x="549440" y="226066"/>
                  </a:lnTo>
                  <a:lnTo>
                    <a:pt x="579502" y="261769"/>
                  </a:lnTo>
                  <a:lnTo>
                    <a:pt x="607526" y="299161"/>
                  </a:lnTo>
                  <a:lnTo>
                    <a:pt x="633586" y="338047"/>
                  </a:lnTo>
                  <a:lnTo>
                    <a:pt x="657751" y="378235"/>
                  </a:lnTo>
                  <a:lnTo>
                    <a:pt x="680093" y="419529"/>
                  </a:lnTo>
                  <a:lnTo>
                    <a:pt x="700684" y="461736"/>
                  </a:lnTo>
                  <a:lnTo>
                    <a:pt x="719594" y="504663"/>
                  </a:lnTo>
                  <a:lnTo>
                    <a:pt x="736895" y="548116"/>
                  </a:lnTo>
                  <a:lnTo>
                    <a:pt x="752658" y="591900"/>
                  </a:lnTo>
                  <a:lnTo>
                    <a:pt x="766955" y="635822"/>
                  </a:lnTo>
                  <a:lnTo>
                    <a:pt x="779856" y="679688"/>
                  </a:lnTo>
                  <a:lnTo>
                    <a:pt x="791433" y="723304"/>
                  </a:lnTo>
                  <a:lnTo>
                    <a:pt x="801757" y="766476"/>
                  </a:lnTo>
                  <a:lnTo>
                    <a:pt x="810900" y="809011"/>
                  </a:lnTo>
                  <a:lnTo>
                    <a:pt x="818932" y="850714"/>
                  </a:lnTo>
                  <a:lnTo>
                    <a:pt x="825925" y="891393"/>
                  </a:lnTo>
                  <a:lnTo>
                    <a:pt x="831950" y="930852"/>
                  </a:lnTo>
                  <a:lnTo>
                    <a:pt x="837103" y="986311"/>
                  </a:lnTo>
                  <a:lnTo>
                    <a:pt x="841400" y="1043114"/>
                  </a:lnTo>
                  <a:lnTo>
                    <a:pt x="847877" y="1142363"/>
                  </a:lnTo>
                  <a:lnTo>
                    <a:pt x="854598" y="1246132"/>
                  </a:lnTo>
                  <a:lnTo>
                    <a:pt x="863839" y="1594965"/>
                  </a:lnTo>
                  <a:lnTo>
                    <a:pt x="880260" y="1891012"/>
                  </a:lnTo>
                  <a:lnTo>
                    <a:pt x="915867" y="2296277"/>
                  </a:lnTo>
                  <a:lnTo>
                    <a:pt x="982665" y="2972600"/>
                  </a:lnTo>
                  <a:lnTo>
                    <a:pt x="987743" y="3027412"/>
                  </a:lnTo>
                  <a:lnTo>
                    <a:pt x="992648" y="3078003"/>
                  </a:lnTo>
                  <a:lnTo>
                    <a:pt x="997423" y="3124932"/>
                  </a:lnTo>
                  <a:lnTo>
                    <a:pt x="1002040" y="3167967"/>
                  </a:lnTo>
                  <a:lnTo>
                    <a:pt x="1006454" y="3206739"/>
                  </a:lnTo>
                  <a:lnTo>
                    <a:pt x="1014784" y="3284643"/>
                  </a:lnTo>
                  <a:lnTo>
                    <a:pt x="1023236" y="3364135"/>
                  </a:lnTo>
                  <a:close/>
                </a:path>
              </a:pathLst>
            </a:custGeom>
            <a:solidFill>
              <a:srgbClr val="8058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641707" y="14657400"/>
              <a:ext cx="3894699" cy="48757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033428" y="10169808"/>
              <a:ext cx="3565141" cy="48745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18648" y="902847"/>
            <a:ext cx="11257915" cy="117411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500" spc="-925">
                <a:solidFill>
                  <a:srgbClr val="F15931"/>
                </a:solidFill>
                <a:latin typeface="Arial"/>
                <a:cs typeface="Arial"/>
              </a:rPr>
              <a:t>When</a:t>
            </a:r>
            <a:r>
              <a:rPr sz="7500" spc="-62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590">
                <a:solidFill>
                  <a:srgbClr val="F15931"/>
                </a:solidFill>
                <a:latin typeface="Arial"/>
                <a:cs typeface="Arial"/>
              </a:rPr>
              <a:t>I</a:t>
            </a:r>
            <a:r>
              <a:rPr sz="7500" spc="-62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-640">
                <a:solidFill>
                  <a:srgbClr val="F15931"/>
                </a:solidFill>
                <a:latin typeface="Arial"/>
                <a:cs typeface="Arial"/>
              </a:rPr>
              <a:t>come</a:t>
            </a:r>
            <a:r>
              <a:rPr sz="7500" spc="-62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260">
                <a:solidFill>
                  <a:srgbClr val="F15931"/>
                </a:solidFill>
                <a:latin typeface="Arial"/>
                <a:cs typeface="Arial"/>
              </a:rPr>
              <a:t>to</a:t>
            </a:r>
            <a:r>
              <a:rPr sz="7500" spc="-62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-114">
                <a:solidFill>
                  <a:srgbClr val="F15931"/>
                </a:solidFill>
                <a:latin typeface="Arial"/>
                <a:cs typeface="Arial"/>
              </a:rPr>
              <a:t>visit</a:t>
            </a:r>
            <a:r>
              <a:rPr sz="7100" spc="-114">
                <a:solidFill>
                  <a:srgbClr val="F15931"/>
                </a:solidFill>
                <a:latin typeface="Arial"/>
                <a:cs typeface="Arial"/>
              </a:rPr>
              <a:t>,</a:t>
            </a:r>
            <a:r>
              <a:rPr sz="7100" spc="-509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590">
                <a:solidFill>
                  <a:srgbClr val="F15931"/>
                </a:solidFill>
                <a:latin typeface="Arial"/>
                <a:cs typeface="Arial"/>
              </a:rPr>
              <a:t>I</a:t>
            </a:r>
            <a:r>
              <a:rPr sz="7500" spc="-62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500" spc="-135">
                <a:solidFill>
                  <a:srgbClr val="F15931"/>
                </a:solidFill>
                <a:latin typeface="Arial"/>
                <a:cs typeface="Arial"/>
              </a:rPr>
              <a:t>bring</a:t>
            </a:r>
            <a:r>
              <a:rPr sz="7100" spc="-135">
                <a:solidFill>
                  <a:srgbClr val="F15931"/>
                </a:solidFill>
                <a:latin typeface="Arial"/>
                <a:cs typeface="Arial"/>
              </a:rPr>
              <a:t>...</a:t>
            </a:r>
            <a:endParaRPr sz="7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26189" y="9966822"/>
            <a:ext cx="7849234" cy="1203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700" spc="100">
                <a:solidFill>
                  <a:srgbClr val="0E0D0C"/>
                </a:solidFill>
                <a:latin typeface="Arial"/>
                <a:cs typeface="Arial"/>
              </a:rPr>
              <a:t>Difficulty</a:t>
            </a:r>
            <a:r>
              <a:rPr sz="7700" spc="-685">
                <a:solidFill>
                  <a:srgbClr val="0E0D0C"/>
                </a:solidFill>
                <a:latin typeface="Arial"/>
                <a:cs typeface="Arial"/>
              </a:rPr>
              <a:t> </a:t>
            </a:r>
            <a:r>
              <a:rPr sz="7700" spc="-245">
                <a:solidFill>
                  <a:srgbClr val="0E0D0C"/>
                </a:solidFill>
                <a:latin typeface="Arial"/>
                <a:cs typeface="Arial"/>
              </a:rPr>
              <a:t>breathing</a:t>
            </a:r>
            <a:endParaRPr sz="77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293678" y="4313092"/>
            <a:ext cx="4308775" cy="27890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2633" y="14821701"/>
            <a:ext cx="3022644" cy="3158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668871"/>
            <a:ext cx="12599035" cy="1435735"/>
          </a:xfrm>
          <a:custGeom>
            <a:avLst/>
            <a:gdLst/>
            <a:ahLst/>
            <a:cxnLst/>
            <a:rect l="l" t="t" r="r" b="b"/>
            <a:pathLst>
              <a:path w="12599035" h="1435734">
                <a:moveTo>
                  <a:pt x="12598569" y="1435228"/>
                </a:moveTo>
                <a:lnTo>
                  <a:pt x="0" y="1435228"/>
                </a:lnTo>
                <a:lnTo>
                  <a:pt x="0" y="0"/>
                </a:lnTo>
                <a:lnTo>
                  <a:pt x="12598569" y="0"/>
                </a:lnTo>
                <a:lnTo>
                  <a:pt x="12598569" y="1435228"/>
                </a:lnTo>
                <a:close/>
              </a:path>
            </a:pathLst>
          </a:custGeom>
          <a:solidFill>
            <a:srgbClr val="F159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2037" y="12690394"/>
            <a:ext cx="1050925" cy="1464945"/>
          </a:xfrm>
          <a:custGeom>
            <a:avLst/>
            <a:gdLst/>
            <a:ahLst/>
            <a:cxnLst/>
            <a:rect l="l" t="t" r="r" b="b"/>
            <a:pathLst>
              <a:path w="1050925" h="1464944">
                <a:moveTo>
                  <a:pt x="592055" y="1026401"/>
                </a:moveTo>
                <a:lnTo>
                  <a:pt x="246822" y="1294401"/>
                </a:lnTo>
                <a:lnTo>
                  <a:pt x="233299" y="1269691"/>
                </a:lnTo>
                <a:lnTo>
                  <a:pt x="221439" y="1248118"/>
                </a:lnTo>
                <a:lnTo>
                  <a:pt x="200931" y="1210026"/>
                </a:lnTo>
                <a:lnTo>
                  <a:pt x="177782" y="1163403"/>
                </a:lnTo>
                <a:lnTo>
                  <a:pt x="156772" y="1116287"/>
                </a:lnTo>
                <a:lnTo>
                  <a:pt x="138028" y="1068687"/>
                </a:lnTo>
                <a:lnTo>
                  <a:pt x="121675" y="1020611"/>
                </a:lnTo>
                <a:lnTo>
                  <a:pt x="107837" y="972068"/>
                </a:lnTo>
                <a:lnTo>
                  <a:pt x="96642" y="923066"/>
                </a:lnTo>
                <a:lnTo>
                  <a:pt x="88213" y="873614"/>
                </a:lnTo>
                <a:lnTo>
                  <a:pt x="82678" y="823719"/>
                </a:lnTo>
                <a:lnTo>
                  <a:pt x="80160" y="773391"/>
                </a:lnTo>
                <a:lnTo>
                  <a:pt x="80786" y="722636"/>
                </a:lnTo>
                <a:lnTo>
                  <a:pt x="84681" y="671465"/>
                </a:lnTo>
                <a:lnTo>
                  <a:pt x="91971" y="619884"/>
                </a:lnTo>
                <a:lnTo>
                  <a:pt x="102017" y="568890"/>
                </a:lnTo>
                <a:lnTo>
                  <a:pt x="114401" y="518845"/>
                </a:lnTo>
                <a:lnTo>
                  <a:pt x="129282" y="469895"/>
                </a:lnTo>
                <a:lnTo>
                  <a:pt x="146818" y="422182"/>
                </a:lnTo>
                <a:lnTo>
                  <a:pt x="167169" y="375850"/>
                </a:lnTo>
                <a:lnTo>
                  <a:pt x="190494" y="331043"/>
                </a:lnTo>
                <a:lnTo>
                  <a:pt x="216952" y="287905"/>
                </a:lnTo>
                <a:lnTo>
                  <a:pt x="246701" y="246578"/>
                </a:lnTo>
                <a:lnTo>
                  <a:pt x="279902" y="207208"/>
                </a:lnTo>
                <a:lnTo>
                  <a:pt x="316712" y="169936"/>
                </a:lnTo>
                <a:lnTo>
                  <a:pt x="357200" y="134988"/>
                </a:lnTo>
                <a:lnTo>
                  <a:pt x="397267" y="105663"/>
                </a:lnTo>
                <a:lnTo>
                  <a:pt x="438527" y="80336"/>
                </a:lnTo>
                <a:lnTo>
                  <a:pt x="480997" y="58775"/>
                </a:lnTo>
                <a:lnTo>
                  <a:pt x="524600" y="40829"/>
                </a:lnTo>
                <a:lnTo>
                  <a:pt x="569262" y="26346"/>
                </a:lnTo>
                <a:lnTo>
                  <a:pt x="614908" y="15173"/>
                </a:lnTo>
                <a:lnTo>
                  <a:pt x="661461" y="7158"/>
                </a:lnTo>
                <a:lnTo>
                  <a:pt x="708847" y="2151"/>
                </a:lnTo>
                <a:lnTo>
                  <a:pt x="748252" y="390"/>
                </a:lnTo>
                <a:lnTo>
                  <a:pt x="568836" y="139669"/>
                </a:lnTo>
                <a:lnTo>
                  <a:pt x="531410" y="169587"/>
                </a:lnTo>
                <a:lnTo>
                  <a:pt x="495607" y="203549"/>
                </a:lnTo>
                <a:lnTo>
                  <a:pt x="461395" y="241418"/>
                </a:lnTo>
                <a:lnTo>
                  <a:pt x="428488" y="284157"/>
                </a:lnTo>
                <a:lnTo>
                  <a:pt x="399876" y="328763"/>
                </a:lnTo>
                <a:lnTo>
                  <a:pt x="375377" y="375114"/>
                </a:lnTo>
                <a:lnTo>
                  <a:pt x="354808" y="423090"/>
                </a:lnTo>
                <a:lnTo>
                  <a:pt x="337986" y="472570"/>
                </a:lnTo>
                <a:lnTo>
                  <a:pt x="324730" y="523434"/>
                </a:lnTo>
                <a:lnTo>
                  <a:pt x="314856" y="575561"/>
                </a:lnTo>
                <a:lnTo>
                  <a:pt x="308182" y="628831"/>
                </a:lnTo>
                <a:lnTo>
                  <a:pt x="304733" y="679116"/>
                </a:lnTo>
                <a:lnTo>
                  <a:pt x="304086" y="729024"/>
                </a:lnTo>
                <a:lnTo>
                  <a:pt x="306188" y="778556"/>
                </a:lnTo>
                <a:lnTo>
                  <a:pt x="310984" y="827712"/>
                </a:lnTo>
                <a:lnTo>
                  <a:pt x="318420" y="876491"/>
                </a:lnTo>
                <a:lnTo>
                  <a:pt x="328442" y="924895"/>
                </a:lnTo>
                <a:lnTo>
                  <a:pt x="340995" y="972922"/>
                </a:lnTo>
                <a:lnTo>
                  <a:pt x="356026" y="1020573"/>
                </a:lnTo>
                <a:lnTo>
                  <a:pt x="373480" y="1067848"/>
                </a:lnTo>
                <a:lnTo>
                  <a:pt x="386857" y="1090386"/>
                </a:lnTo>
                <a:lnTo>
                  <a:pt x="393319" y="1095739"/>
                </a:lnTo>
                <a:lnTo>
                  <a:pt x="592932" y="940782"/>
                </a:lnTo>
                <a:lnTo>
                  <a:pt x="591681" y="976340"/>
                </a:lnTo>
                <a:lnTo>
                  <a:pt x="591949" y="1023932"/>
                </a:lnTo>
                <a:lnTo>
                  <a:pt x="592055" y="1026401"/>
                </a:lnTo>
                <a:close/>
              </a:path>
              <a:path w="1050925" h="1464944">
                <a:moveTo>
                  <a:pt x="1048403" y="61943"/>
                </a:moveTo>
                <a:lnTo>
                  <a:pt x="1012321" y="66167"/>
                </a:lnTo>
                <a:lnTo>
                  <a:pt x="994275" y="67944"/>
                </a:lnTo>
                <a:lnTo>
                  <a:pt x="976216" y="68928"/>
                </a:lnTo>
                <a:lnTo>
                  <a:pt x="964894" y="68403"/>
                </a:lnTo>
                <a:lnTo>
                  <a:pt x="953547" y="66710"/>
                </a:lnTo>
                <a:lnTo>
                  <a:pt x="930899" y="62131"/>
                </a:lnTo>
                <a:lnTo>
                  <a:pt x="879227" y="54826"/>
                </a:lnTo>
                <a:lnTo>
                  <a:pt x="829456" y="52649"/>
                </a:lnTo>
                <a:lnTo>
                  <a:pt x="781553" y="55463"/>
                </a:lnTo>
                <a:lnTo>
                  <a:pt x="735483" y="63134"/>
                </a:lnTo>
                <a:lnTo>
                  <a:pt x="691211" y="75525"/>
                </a:lnTo>
                <a:lnTo>
                  <a:pt x="648702" y="92502"/>
                </a:lnTo>
                <a:lnTo>
                  <a:pt x="607922" y="113928"/>
                </a:lnTo>
                <a:lnTo>
                  <a:pt x="568836" y="139669"/>
                </a:lnTo>
                <a:lnTo>
                  <a:pt x="748252" y="390"/>
                </a:lnTo>
                <a:lnTo>
                  <a:pt x="805815" y="551"/>
                </a:lnTo>
                <a:lnTo>
                  <a:pt x="854957" y="4504"/>
                </a:lnTo>
                <a:lnTo>
                  <a:pt x="903989" y="11520"/>
                </a:lnTo>
                <a:lnTo>
                  <a:pt x="1001777" y="28838"/>
                </a:lnTo>
                <a:lnTo>
                  <a:pt x="1038371" y="42606"/>
                </a:lnTo>
                <a:lnTo>
                  <a:pt x="1050442" y="48014"/>
                </a:lnTo>
                <a:lnTo>
                  <a:pt x="1048403" y="61943"/>
                </a:lnTo>
                <a:close/>
              </a:path>
              <a:path w="1050925" h="1464944">
                <a:moveTo>
                  <a:pt x="592932" y="940782"/>
                </a:moveTo>
                <a:lnTo>
                  <a:pt x="393319" y="1095739"/>
                </a:lnTo>
                <a:lnTo>
                  <a:pt x="394094" y="1081707"/>
                </a:lnTo>
                <a:lnTo>
                  <a:pt x="394742" y="1068545"/>
                </a:lnTo>
                <a:lnTo>
                  <a:pt x="407226" y="963134"/>
                </a:lnTo>
                <a:lnTo>
                  <a:pt x="413193" y="922946"/>
                </a:lnTo>
                <a:lnTo>
                  <a:pt x="420679" y="883062"/>
                </a:lnTo>
                <a:lnTo>
                  <a:pt x="437562" y="845321"/>
                </a:lnTo>
                <a:lnTo>
                  <a:pt x="467228" y="818614"/>
                </a:lnTo>
                <a:lnTo>
                  <a:pt x="505702" y="804328"/>
                </a:lnTo>
                <a:lnTo>
                  <a:pt x="560362" y="803755"/>
                </a:lnTo>
                <a:lnTo>
                  <a:pt x="572275" y="801079"/>
                </a:lnTo>
                <a:lnTo>
                  <a:pt x="584701" y="797233"/>
                </a:lnTo>
                <a:lnTo>
                  <a:pt x="597591" y="793627"/>
                </a:lnTo>
                <a:lnTo>
                  <a:pt x="605623" y="801855"/>
                </a:lnTo>
                <a:lnTo>
                  <a:pt x="607302" y="811788"/>
                </a:lnTo>
                <a:lnTo>
                  <a:pt x="605535" y="822576"/>
                </a:lnTo>
                <a:lnTo>
                  <a:pt x="603229" y="833366"/>
                </a:lnTo>
                <a:lnTo>
                  <a:pt x="597148" y="881048"/>
                </a:lnTo>
                <a:lnTo>
                  <a:pt x="593357" y="928709"/>
                </a:lnTo>
                <a:lnTo>
                  <a:pt x="592932" y="940782"/>
                </a:lnTo>
                <a:close/>
              </a:path>
              <a:path w="1050925" h="1464944">
                <a:moveTo>
                  <a:pt x="643637" y="1406023"/>
                </a:moveTo>
                <a:lnTo>
                  <a:pt x="625126" y="1419819"/>
                </a:lnTo>
                <a:lnTo>
                  <a:pt x="580475" y="1444525"/>
                </a:lnTo>
                <a:lnTo>
                  <a:pt x="533867" y="1460025"/>
                </a:lnTo>
                <a:lnTo>
                  <a:pt x="484842" y="1464530"/>
                </a:lnTo>
                <a:lnTo>
                  <a:pt x="432940" y="1456255"/>
                </a:lnTo>
                <a:lnTo>
                  <a:pt x="386341" y="1443310"/>
                </a:lnTo>
                <a:lnTo>
                  <a:pt x="339681" y="1430606"/>
                </a:lnTo>
                <a:lnTo>
                  <a:pt x="293093" y="1417723"/>
                </a:lnTo>
                <a:lnTo>
                  <a:pt x="246713" y="1404238"/>
                </a:lnTo>
                <a:lnTo>
                  <a:pt x="200675" y="1389732"/>
                </a:lnTo>
                <a:lnTo>
                  <a:pt x="155113" y="1373783"/>
                </a:lnTo>
                <a:lnTo>
                  <a:pt x="110164" y="1355970"/>
                </a:lnTo>
                <a:lnTo>
                  <a:pt x="65961" y="1335872"/>
                </a:lnTo>
                <a:lnTo>
                  <a:pt x="19966" y="1309726"/>
                </a:lnTo>
                <a:lnTo>
                  <a:pt x="0" y="1298024"/>
                </a:lnTo>
                <a:lnTo>
                  <a:pt x="36305" y="1278179"/>
                </a:lnTo>
                <a:lnTo>
                  <a:pt x="69904" y="1262071"/>
                </a:lnTo>
                <a:lnTo>
                  <a:pt x="103549" y="1254260"/>
                </a:lnTo>
                <a:lnTo>
                  <a:pt x="139993" y="1259308"/>
                </a:lnTo>
                <a:lnTo>
                  <a:pt x="163935" y="1267265"/>
                </a:lnTo>
                <a:lnTo>
                  <a:pt x="246822" y="1294401"/>
                </a:lnTo>
                <a:lnTo>
                  <a:pt x="592055" y="1026401"/>
                </a:lnTo>
                <a:lnTo>
                  <a:pt x="593987" y="1071477"/>
                </a:lnTo>
                <a:lnTo>
                  <a:pt x="597623" y="1118965"/>
                </a:lnTo>
                <a:lnTo>
                  <a:pt x="602684" y="1166389"/>
                </a:lnTo>
                <a:lnTo>
                  <a:pt x="608998" y="1213740"/>
                </a:lnTo>
                <a:lnTo>
                  <a:pt x="624845" y="1285388"/>
                </a:lnTo>
                <a:lnTo>
                  <a:pt x="645597" y="1356192"/>
                </a:lnTo>
                <a:lnTo>
                  <a:pt x="651484" y="1378733"/>
                </a:lnTo>
                <a:lnTo>
                  <a:pt x="651627" y="1393835"/>
                </a:lnTo>
                <a:lnTo>
                  <a:pt x="643637" y="1406023"/>
                </a:lnTo>
                <a:close/>
              </a:path>
            </a:pathLst>
          </a:custGeom>
          <a:solidFill>
            <a:srgbClr val="00C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0454" y="15811865"/>
            <a:ext cx="2260119" cy="2867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0928" y="4392150"/>
            <a:ext cx="9091356" cy="8635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5868" y="692133"/>
            <a:ext cx="12106910" cy="3661410"/>
          </a:xfrm>
          <a:prstGeom prst="rect">
            <a:avLst/>
          </a:prstGeom>
        </p:spPr>
        <p:txBody>
          <a:bodyPr vert="horz" wrap="square" lIns="0" tIns="248920" rIns="0" bIns="0" rtlCol="0">
            <a:spAutoFit/>
          </a:bodyPr>
          <a:lstStyle/>
          <a:p>
            <a:pPr marL="12065" marR="5080" algn="ctr">
              <a:lnSpc>
                <a:spcPts val="8920"/>
              </a:lnSpc>
              <a:spcBef>
                <a:spcPts val="1960"/>
              </a:spcBef>
            </a:pPr>
            <a:r>
              <a:rPr sz="9000" spc="-45">
                <a:solidFill>
                  <a:srgbClr val="F15931"/>
                </a:solidFill>
              </a:rPr>
              <a:t>But </a:t>
            </a:r>
            <a:r>
              <a:rPr sz="9000" spc="695">
                <a:solidFill>
                  <a:srgbClr val="F15931"/>
                </a:solidFill>
              </a:rPr>
              <a:t>I </a:t>
            </a:r>
            <a:r>
              <a:rPr sz="9000" spc="-5">
                <a:solidFill>
                  <a:srgbClr val="F15931"/>
                </a:solidFill>
              </a:rPr>
              <a:t>don</a:t>
            </a:r>
            <a:r>
              <a:rPr sz="8500" spc="-5">
                <a:solidFill>
                  <a:srgbClr val="F15931"/>
                </a:solidFill>
              </a:rPr>
              <a:t>’</a:t>
            </a:r>
            <a:r>
              <a:rPr sz="9000" spc="-5">
                <a:solidFill>
                  <a:srgbClr val="F15931"/>
                </a:solidFill>
              </a:rPr>
              <a:t>t </a:t>
            </a:r>
            <a:r>
              <a:rPr sz="9000" spc="-484">
                <a:solidFill>
                  <a:srgbClr val="F15931"/>
                </a:solidFill>
              </a:rPr>
              <a:t>stay </a:t>
            </a:r>
            <a:r>
              <a:rPr sz="9000" spc="-185">
                <a:solidFill>
                  <a:srgbClr val="F15931"/>
                </a:solidFill>
              </a:rPr>
              <a:t>with  </a:t>
            </a:r>
            <a:r>
              <a:rPr sz="9000" spc="-720">
                <a:solidFill>
                  <a:srgbClr val="F15931"/>
                </a:solidFill>
              </a:rPr>
              <a:t>people </a:t>
            </a:r>
            <a:r>
              <a:rPr sz="9000" spc="555">
                <a:solidFill>
                  <a:srgbClr val="F15931"/>
                </a:solidFill>
              </a:rPr>
              <a:t>for</a:t>
            </a:r>
            <a:r>
              <a:rPr sz="9000" spc="-1095">
                <a:solidFill>
                  <a:srgbClr val="F15931"/>
                </a:solidFill>
              </a:rPr>
              <a:t> </a:t>
            </a:r>
            <a:r>
              <a:rPr sz="9000" spc="-380">
                <a:solidFill>
                  <a:srgbClr val="F15931"/>
                </a:solidFill>
              </a:rPr>
              <a:t>long</a:t>
            </a:r>
            <a:r>
              <a:rPr sz="8500" spc="-380">
                <a:solidFill>
                  <a:srgbClr val="F15931"/>
                </a:solidFill>
              </a:rPr>
              <a:t>, </a:t>
            </a:r>
            <a:r>
              <a:rPr sz="9000" spc="-715">
                <a:solidFill>
                  <a:srgbClr val="F15931"/>
                </a:solidFill>
              </a:rPr>
              <a:t>and </a:t>
            </a:r>
            <a:r>
              <a:rPr sz="9000" spc="-615">
                <a:solidFill>
                  <a:srgbClr val="F15931"/>
                </a:solidFill>
              </a:rPr>
              <a:t>almost  </a:t>
            </a:r>
            <a:r>
              <a:rPr sz="9000" spc="-505">
                <a:solidFill>
                  <a:srgbClr val="F15931"/>
                </a:solidFill>
              </a:rPr>
              <a:t>everyone </a:t>
            </a:r>
            <a:r>
              <a:rPr sz="9000" spc="-350">
                <a:solidFill>
                  <a:srgbClr val="F15931"/>
                </a:solidFill>
              </a:rPr>
              <a:t>gets</a:t>
            </a:r>
            <a:r>
              <a:rPr sz="9000" spc="-1015">
                <a:solidFill>
                  <a:srgbClr val="F15931"/>
                </a:solidFill>
              </a:rPr>
              <a:t> </a:t>
            </a:r>
            <a:r>
              <a:rPr sz="9000" spc="220">
                <a:solidFill>
                  <a:srgbClr val="F15931"/>
                </a:solidFill>
              </a:rPr>
              <a:t>better</a:t>
            </a:r>
            <a:endParaRPr sz="9000"/>
          </a:p>
        </p:txBody>
      </p:sp>
      <p:sp>
        <p:nvSpPr>
          <p:cNvPr id="8" name="object 8"/>
          <p:cNvSpPr txBox="1"/>
          <p:nvPr/>
        </p:nvSpPr>
        <p:spPr>
          <a:xfrm>
            <a:off x="8065372" y="14086602"/>
            <a:ext cx="4152900" cy="699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634489" algn="l"/>
              </a:tabLst>
            </a:pPr>
            <a:r>
              <a:rPr sz="4400" spc="695">
                <a:solidFill>
                  <a:srgbClr val="4D64B0"/>
                </a:solidFill>
                <a:latin typeface="Trebuchet MS"/>
                <a:cs typeface="Trebuchet MS"/>
              </a:rPr>
              <a:t>B</a:t>
            </a:r>
            <a:r>
              <a:rPr sz="4400" spc="680">
                <a:solidFill>
                  <a:srgbClr val="4D64B0"/>
                </a:solidFill>
                <a:latin typeface="Trebuchet MS"/>
                <a:cs typeface="Trebuchet MS"/>
              </a:rPr>
              <a:t>Y</a:t>
            </a:r>
            <a:r>
              <a:rPr sz="4400" spc="1400">
                <a:solidFill>
                  <a:srgbClr val="4D64B0"/>
                </a:solidFill>
                <a:latin typeface="Trebuchet MS"/>
                <a:cs typeface="Trebuchet MS"/>
              </a:rPr>
              <a:t>E</a:t>
            </a:r>
            <a:r>
              <a:rPr sz="4400">
                <a:solidFill>
                  <a:srgbClr val="4D64B0"/>
                </a:solidFill>
                <a:latin typeface="Trebuchet MS"/>
                <a:cs typeface="Trebuchet MS"/>
              </a:rPr>
              <a:t>	</a:t>
            </a:r>
            <a:r>
              <a:rPr sz="4400" spc="695">
                <a:solidFill>
                  <a:srgbClr val="4D64B0"/>
                </a:solidFill>
                <a:latin typeface="Trebuchet MS"/>
                <a:cs typeface="Trebuchet MS"/>
              </a:rPr>
              <a:t>B</a:t>
            </a:r>
            <a:r>
              <a:rPr sz="4400" spc="680">
                <a:solidFill>
                  <a:srgbClr val="4D64B0"/>
                </a:solidFill>
                <a:latin typeface="Trebuchet MS"/>
                <a:cs typeface="Trebuchet MS"/>
              </a:rPr>
              <a:t>Y</a:t>
            </a:r>
            <a:r>
              <a:rPr sz="4400" spc="830">
                <a:solidFill>
                  <a:srgbClr val="4D64B0"/>
                </a:solidFill>
                <a:latin typeface="Trebuchet MS"/>
                <a:cs typeface="Trebuchet MS"/>
              </a:rPr>
              <a:t>E</a:t>
            </a:r>
            <a:r>
              <a:rPr sz="4400" spc="1570">
                <a:solidFill>
                  <a:srgbClr val="4D64B0"/>
                </a:solidFill>
                <a:latin typeface="Trebuchet MS"/>
                <a:cs typeface="Trebuchet MS"/>
              </a:rPr>
              <a:t>..</a:t>
            </a:r>
            <a:r>
              <a:rPr sz="4400" spc="2140">
                <a:solidFill>
                  <a:srgbClr val="4D64B0"/>
                </a:solidFill>
                <a:latin typeface="Trebuchet MS"/>
                <a:cs typeface="Trebuchet MS"/>
              </a:rPr>
              <a:t>.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151" y="14431235"/>
            <a:ext cx="4912995" cy="1675764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065" marR="5080" algn="ctr">
              <a:lnSpc>
                <a:spcPts val="4050"/>
              </a:lnSpc>
              <a:spcBef>
                <a:spcPts val="940"/>
              </a:spcBef>
            </a:pPr>
            <a:r>
              <a:rPr sz="4050" spc="-120">
                <a:solidFill>
                  <a:srgbClr val="ED340C"/>
                </a:solidFill>
                <a:latin typeface="Arial"/>
                <a:cs typeface="Arial"/>
              </a:rPr>
              <a:t>Just</a:t>
            </a:r>
            <a:r>
              <a:rPr sz="4050" spc="-350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70">
                <a:solidFill>
                  <a:srgbClr val="ED340C"/>
                </a:solidFill>
                <a:latin typeface="Arial"/>
                <a:cs typeface="Arial"/>
              </a:rPr>
              <a:t>like</a:t>
            </a:r>
            <a:r>
              <a:rPr sz="4050" spc="-34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370">
                <a:solidFill>
                  <a:srgbClr val="ED340C"/>
                </a:solidFill>
                <a:latin typeface="Arial"/>
                <a:cs typeface="Arial"/>
              </a:rPr>
              <a:t>when</a:t>
            </a:r>
            <a:r>
              <a:rPr sz="4050" spc="-34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245">
                <a:solidFill>
                  <a:srgbClr val="ED340C"/>
                </a:solidFill>
                <a:latin typeface="Arial"/>
                <a:cs typeface="Arial"/>
              </a:rPr>
              <a:t>you</a:t>
            </a:r>
            <a:r>
              <a:rPr sz="4050" spc="-34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75">
                <a:solidFill>
                  <a:srgbClr val="ED340C"/>
                </a:solidFill>
                <a:latin typeface="Arial"/>
                <a:cs typeface="Arial"/>
              </a:rPr>
              <a:t>get</a:t>
            </a:r>
            <a:r>
              <a:rPr sz="4050" spc="-34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400">
                <a:solidFill>
                  <a:srgbClr val="ED340C"/>
                </a:solidFill>
                <a:latin typeface="Arial"/>
                <a:cs typeface="Arial"/>
              </a:rPr>
              <a:t>a  </a:t>
            </a:r>
            <a:r>
              <a:rPr sz="4050" spc="-305">
                <a:solidFill>
                  <a:srgbClr val="ED340C"/>
                </a:solidFill>
                <a:latin typeface="Arial"/>
                <a:cs typeface="Arial"/>
              </a:rPr>
              <a:t>scrape </a:t>
            </a:r>
            <a:r>
              <a:rPr sz="4050" spc="-295">
                <a:solidFill>
                  <a:srgbClr val="ED340C"/>
                </a:solidFill>
                <a:latin typeface="Arial"/>
                <a:cs typeface="Arial"/>
              </a:rPr>
              <a:t>on</a:t>
            </a:r>
            <a:r>
              <a:rPr sz="4050" spc="-380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95">
                <a:solidFill>
                  <a:srgbClr val="ED340C"/>
                </a:solidFill>
                <a:latin typeface="Arial"/>
                <a:cs typeface="Arial"/>
              </a:rPr>
              <a:t>your</a:t>
            </a:r>
            <a:endParaRPr sz="4050">
              <a:latin typeface="Arial"/>
              <a:cs typeface="Arial"/>
            </a:endParaRPr>
          </a:p>
          <a:p>
            <a:pPr algn="ctr">
              <a:lnSpc>
                <a:spcPts val="4040"/>
              </a:lnSpc>
            </a:pPr>
            <a:r>
              <a:rPr sz="4050" spc="-235">
                <a:solidFill>
                  <a:srgbClr val="ED340C"/>
                </a:solidFill>
                <a:latin typeface="Arial"/>
                <a:cs typeface="Arial"/>
              </a:rPr>
              <a:t>knee </a:t>
            </a:r>
            <a:r>
              <a:rPr sz="4050" spc="-310">
                <a:solidFill>
                  <a:srgbClr val="ED340C"/>
                </a:solidFill>
                <a:latin typeface="Arial"/>
                <a:cs typeface="Arial"/>
              </a:rPr>
              <a:t>and </a:t>
            </a:r>
            <a:r>
              <a:rPr sz="4050" spc="390">
                <a:solidFill>
                  <a:srgbClr val="ED340C"/>
                </a:solidFill>
                <a:latin typeface="Arial"/>
                <a:cs typeface="Arial"/>
              </a:rPr>
              <a:t>it</a:t>
            </a:r>
            <a:r>
              <a:rPr sz="4050" spc="-475">
                <a:solidFill>
                  <a:srgbClr val="ED340C"/>
                </a:solidFill>
                <a:latin typeface="Arial"/>
                <a:cs typeface="Arial"/>
              </a:rPr>
              <a:t> </a:t>
            </a:r>
            <a:r>
              <a:rPr sz="4050" spc="-365">
                <a:solidFill>
                  <a:srgbClr val="ED340C"/>
                </a:solidFill>
                <a:latin typeface="Arial"/>
                <a:cs typeface="Arial"/>
              </a:rPr>
              <a:t>heals</a:t>
            </a:r>
            <a:endParaRPr sz="4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9232" y="7393546"/>
            <a:ext cx="1120775" cy="1283335"/>
          </a:xfrm>
          <a:custGeom>
            <a:avLst/>
            <a:gdLst/>
            <a:ahLst/>
            <a:cxnLst/>
            <a:rect l="l" t="t" r="r" b="b"/>
            <a:pathLst>
              <a:path w="1120775" h="1283334">
                <a:moveTo>
                  <a:pt x="582514" y="439513"/>
                </a:moveTo>
                <a:lnTo>
                  <a:pt x="574702" y="418169"/>
                </a:lnTo>
                <a:lnTo>
                  <a:pt x="560403" y="383919"/>
                </a:lnTo>
                <a:lnTo>
                  <a:pt x="567869" y="364293"/>
                </a:lnTo>
                <a:lnTo>
                  <a:pt x="601996" y="296856"/>
                </a:lnTo>
                <a:lnTo>
                  <a:pt x="623939" y="261062"/>
                </a:lnTo>
                <a:lnTo>
                  <a:pt x="648671" y="224855"/>
                </a:lnTo>
                <a:lnTo>
                  <a:pt x="675843" y="188960"/>
                </a:lnTo>
                <a:lnTo>
                  <a:pt x="705105" y="154106"/>
                </a:lnTo>
                <a:lnTo>
                  <a:pt x="736109" y="121020"/>
                </a:lnTo>
                <a:lnTo>
                  <a:pt x="768505" y="90429"/>
                </a:lnTo>
                <a:lnTo>
                  <a:pt x="801946" y="63060"/>
                </a:lnTo>
                <a:lnTo>
                  <a:pt x="836082" y="39640"/>
                </a:lnTo>
                <a:lnTo>
                  <a:pt x="870565" y="20897"/>
                </a:lnTo>
                <a:lnTo>
                  <a:pt x="939173" y="350"/>
                </a:lnTo>
                <a:lnTo>
                  <a:pt x="972601" y="0"/>
                </a:lnTo>
                <a:lnTo>
                  <a:pt x="1004980" y="7235"/>
                </a:lnTo>
                <a:lnTo>
                  <a:pt x="1035961" y="22783"/>
                </a:lnTo>
                <a:lnTo>
                  <a:pt x="1065195" y="47371"/>
                </a:lnTo>
                <a:lnTo>
                  <a:pt x="1092333" y="81726"/>
                </a:lnTo>
                <a:lnTo>
                  <a:pt x="1096108" y="89580"/>
                </a:lnTo>
                <a:lnTo>
                  <a:pt x="872699" y="89580"/>
                </a:lnTo>
                <a:lnTo>
                  <a:pt x="836381" y="93857"/>
                </a:lnTo>
                <a:lnTo>
                  <a:pt x="768054" y="125755"/>
                </a:lnTo>
                <a:lnTo>
                  <a:pt x="735983" y="153354"/>
                </a:lnTo>
                <a:lnTo>
                  <a:pt x="705268" y="188707"/>
                </a:lnTo>
                <a:lnTo>
                  <a:pt x="668802" y="231893"/>
                </a:lnTo>
                <a:lnTo>
                  <a:pt x="638855" y="277851"/>
                </a:lnTo>
                <a:lnTo>
                  <a:pt x="615428" y="326498"/>
                </a:lnTo>
                <a:lnTo>
                  <a:pt x="598504" y="377834"/>
                </a:lnTo>
                <a:lnTo>
                  <a:pt x="588129" y="431536"/>
                </a:lnTo>
                <a:lnTo>
                  <a:pt x="582514" y="439513"/>
                </a:lnTo>
                <a:close/>
              </a:path>
              <a:path w="1120775" h="1283334">
                <a:moveTo>
                  <a:pt x="563725" y="1283138"/>
                </a:moveTo>
                <a:lnTo>
                  <a:pt x="555529" y="1279582"/>
                </a:lnTo>
                <a:lnTo>
                  <a:pt x="549083" y="1273798"/>
                </a:lnTo>
                <a:lnTo>
                  <a:pt x="520462" y="1236878"/>
                </a:lnTo>
                <a:lnTo>
                  <a:pt x="490760" y="1199694"/>
                </a:lnTo>
                <a:lnTo>
                  <a:pt x="460184" y="1162234"/>
                </a:lnTo>
                <a:lnTo>
                  <a:pt x="333306" y="1009389"/>
                </a:lnTo>
                <a:lnTo>
                  <a:pt x="301481" y="970366"/>
                </a:lnTo>
                <a:lnTo>
                  <a:pt x="270031" y="930993"/>
                </a:lnTo>
                <a:lnTo>
                  <a:pt x="239162" y="891258"/>
                </a:lnTo>
                <a:lnTo>
                  <a:pt x="209082" y="851149"/>
                </a:lnTo>
                <a:lnTo>
                  <a:pt x="180000" y="810655"/>
                </a:lnTo>
                <a:lnTo>
                  <a:pt x="152123" y="769762"/>
                </a:lnTo>
                <a:lnTo>
                  <a:pt x="125659" y="728459"/>
                </a:lnTo>
                <a:lnTo>
                  <a:pt x="100815" y="686732"/>
                </a:lnTo>
                <a:lnTo>
                  <a:pt x="77801" y="644571"/>
                </a:lnTo>
                <a:lnTo>
                  <a:pt x="56822" y="601963"/>
                </a:lnTo>
                <a:lnTo>
                  <a:pt x="38088" y="558895"/>
                </a:lnTo>
                <a:lnTo>
                  <a:pt x="22321" y="515198"/>
                </a:lnTo>
                <a:lnTo>
                  <a:pt x="10409" y="470453"/>
                </a:lnTo>
                <a:lnTo>
                  <a:pt x="2815" y="425121"/>
                </a:lnTo>
                <a:lnTo>
                  <a:pt x="0" y="379664"/>
                </a:lnTo>
                <a:lnTo>
                  <a:pt x="2424" y="334542"/>
                </a:lnTo>
                <a:lnTo>
                  <a:pt x="10549" y="290216"/>
                </a:lnTo>
                <a:lnTo>
                  <a:pt x="24836" y="247148"/>
                </a:lnTo>
                <a:lnTo>
                  <a:pt x="45745" y="205800"/>
                </a:lnTo>
                <a:lnTo>
                  <a:pt x="73739" y="166631"/>
                </a:lnTo>
                <a:lnTo>
                  <a:pt x="109085" y="129587"/>
                </a:lnTo>
                <a:lnTo>
                  <a:pt x="144268" y="102190"/>
                </a:lnTo>
                <a:lnTo>
                  <a:pt x="179152" y="83755"/>
                </a:lnTo>
                <a:lnTo>
                  <a:pt x="247485" y="71042"/>
                </a:lnTo>
                <a:lnTo>
                  <a:pt x="280663" y="75397"/>
                </a:lnTo>
                <a:lnTo>
                  <a:pt x="344366" y="102114"/>
                </a:lnTo>
                <a:lnTo>
                  <a:pt x="403633" y="148284"/>
                </a:lnTo>
                <a:lnTo>
                  <a:pt x="431264" y="176956"/>
                </a:lnTo>
                <a:lnTo>
                  <a:pt x="435839" y="182471"/>
                </a:lnTo>
                <a:lnTo>
                  <a:pt x="304003" y="182471"/>
                </a:lnTo>
                <a:lnTo>
                  <a:pt x="260945" y="189664"/>
                </a:lnTo>
                <a:lnTo>
                  <a:pt x="214182" y="204405"/>
                </a:lnTo>
                <a:lnTo>
                  <a:pt x="163715" y="226701"/>
                </a:lnTo>
                <a:lnTo>
                  <a:pt x="109544" y="256560"/>
                </a:lnTo>
                <a:lnTo>
                  <a:pt x="51670" y="293990"/>
                </a:lnTo>
                <a:lnTo>
                  <a:pt x="37596" y="339769"/>
                </a:lnTo>
                <a:lnTo>
                  <a:pt x="33199" y="386149"/>
                </a:lnTo>
                <a:lnTo>
                  <a:pt x="37155" y="432713"/>
                </a:lnTo>
                <a:lnTo>
                  <a:pt x="48139" y="479043"/>
                </a:lnTo>
                <a:lnTo>
                  <a:pt x="64827" y="524720"/>
                </a:lnTo>
                <a:lnTo>
                  <a:pt x="85895" y="569328"/>
                </a:lnTo>
                <a:lnTo>
                  <a:pt x="110018" y="612448"/>
                </a:lnTo>
                <a:lnTo>
                  <a:pt x="135874" y="653663"/>
                </a:lnTo>
                <a:lnTo>
                  <a:pt x="162136" y="692554"/>
                </a:lnTo>
                <a:lnTo>
                  <a:pt x="187482" y="728705"/>
                </a:lnTo>
                <a:lnTo>
                  <a:pt x="218597" y="772150"/>
                </a:lnTo>
                <a:lnTo>
                  <a:pt x="250608" y="815024"/>
                </a:lnTo>
                <a:lnTo>
                  <a:pt x="283189" y="857572"/>
                </a:lnTo>
                <a:lnTo>
                  <a:pt x="348760" y="942667"/>
                </a:lnTo>
                <a:lnTo>
                  <a:pt x="371717" y="975792"/>
                </a:lnTo>
                <a:lnTo>
                  <a:pt x="393771" y="1010969"/>
                </a:lnTo>
                <a:lnTo>
                  <a:pt x="415535" y="1046376"/>
                </a:lnTo>
                <a:lnTo>
                  <a:pt x="437619" y="1080190"/>
                </a:lnTo>
                <a:lnTo>
                  <a:pt x="460638" y="1110590"/>
                </a:lnTo>
                <a:lnTo>
                  <a:pt x="485202" y="1135754"/>
                </a:lnTo>
                <a:lnTo>
                  <a:pt x="511925" y="1153860"/>
                </a:lnTo>
                <a:lnTo>
                  <a:pt x="541418" y="1163087"/>
                </a:lnTo>
                <a:lnTo>
                  <a:pt x="665887" y="1163087"/>
                </a:lnTo>
                <a:lnTo>
                  <a:pt x="642185" y="1195537"/>
                </a:lnTo>
                <a:lnTo>
                  <a:pt x="611238" y="1236574"/>
                </a:lnTo>
                <a:lnTo>
                  <a:pt x="579641" y="1277195"/>
                </a:lnTo>
                <a:lnTo>
                  <a:pt x="572240" y="1282873"/>
                </a:lnTo>
                <a:lnTo>
                  <a:pt x="563725" y="1283138"/>
                </a:lnTo>
                <a:close/>
              </a:path>
              <a:path w="1120775" h="1283334">
                <a:moveTo>
                  <a:pt x="665887" y="1163087"/>
                </a:moveTo>
                <a:lnTo>
                  <a:pt x="541418" y="1163087"/>
                </a:lnTo>
                <a:lnTo>
                  <a:pt x="574293" y="1161612"/>
                </a:lnTo>
                <a:lnTo>
                  <a:pt x="611163" y="1147614"/>
                </a:lnTo>
                <a:lnTo>
                  <a:pt x="652640" y="1119270"/>
                </a:lnTo>
                <a:lnTo>
                  <a:pt x="683353" y="1091131"/>
                </a:lnTo>
                <a:lnTo>
                  <a:pt x="712915" y="1058109"/>
                </a:lnTo>
                <a:lnTo>
                  <a:pt x="741318" y="1020883"/>
                </a:lnTo>
                <a:lnTo>
                  <a:pt x="768556" y="980134"/>
                </a:lnTo>
                <a:lnTo>
                  <a:pt x="794621" y="936541"/>
                </a:lnTo>
                <a:lnTo>
                  <a:pt x="819506" y="890783"/>
                </a:lnTo>
                <a:lnTo>
                  <a:pt x="843202" y="843540"/>
                </a:lnTo>
                <a:lnTo>
                  <a:pt x="865704" y="795491"/>
                </a:lnTo>
                <a:lnTo>
                  <a:pt x="887002" y="747316"/>
                </a:lnTo>
                <a:lnTo>
                  <a:pt x="907091" y="699694"/>
                </a:lnTo>
                <a:lnTo>
                  <a:pt x="925962" y="653305"/>
                </a:lnTo>
                <a:lnTo>
                  <a:pt x="943608" y="608828"/>
                </a:lnTo>
                <a:lnTo>
                  <a:pt x="975195" y="528329"/>
                </a:lnTo>
                <a:lnTo>
                  <a:pt x="992954" y="486604"/>
                </a:lnTo>
                <a:lnTo>
                  <a:pt x="1013949" y="438641"/>
                </a:lnTo>
                <a:lnTo>
                  <a:pt x="1035598" y="386727"/>
                </a:lnTo>
                <a:lnTo>
                  <a:pt x="1055317" y="333150"/>
                </a:lnTo>
                <a:lnTo>
                  <a:pt x="1070521" y="280197"/>
                </a:lnTo>
                <a:lnTo>
                  <a:pt x="1078628" y="230155"/>
                </a:lnTo>
                <a:lnTo>
                  <a:pt x="1077054" y="185311"/>
                </a:lnTo>
                <a:lnTo>
                  <a:pt x="1033046" y="150515"/>
                </a:lnTo>
                <a:lnTo>
                  <a:pt x="990637" y="123554"/>
                </a:lnTo>
                <a:lnTo>
                  <a:pt x="949796" y="104418"/>
                </a:lnTo>
                <a:lnTo>
                  <a:pt x="910494" y="93097"/>
                </a:lnTo>
                <a:lnTo>
                  <a:pt x="872699" y="89580"/>
                </a:lnTo>
                <a:lnTo>
                  <a:pt x="1096108" y="89580"/>
                </a:lnTo>
                <a:lnTo>
                  <a:pt x="1110358" y="119234"/>
                </a:lnTo>
                <a:lnTo>
                  <a:pt x="1119394" y="161459"/>
                </a:lnTo>
                <a:lnTo>
                  <a:pt x="1120556" y="204405"/>
                </a:lnTo>
                <a:lnTo>
                  <a:pt x="1120520" y="208441"/>
                </a:lnTo>
                <a:lnTo>
                  <a:pt x="1115283" y="256002"/>
                </a:lnTo>
                <a:lnTo>
                  <a:pt x="1104530" y="306293"/>
                </a:lnTo>
                <a:lnTo>
                  <a:pt x="1089575" y="357244"/>
                </a:lnTo>
                <a:lnTo>
                  <a:pt x="1071613" y="407842"/>
                </a:lnTo>
                <a:lnTo>
                  <a:pt x="1051841" y="457071"/>
                </a:lnTo>
                <a:lnTo>
                  <a:pt x="1031456" y="503918"/>
                </a:lnTo>
                <a:lnTo>
                  <a:pt x="1011655" y="547369"/>
                </a:lnTo>
                <a:lnTo>
                  <a:pt x="993634" y="586410"/>
                </a:lnTo>
                <a:lnTo>
                  <a:pt x="957451" y="667303"/>
                </a:lnTo>
                <a:lnTo>
                  <a:pt x="935467" y="714046"/>
                </a:lnTo>
                <a:lnTo>
                  <a:pt x="912653" y="760263"/>
                </a:lnTo>
                <a:lnTo>
                  <a:pt x="889025" y="805964"/>
                </a:lnTo>
                <a:lnTo>
                  <a:pt x="864596" y="851158"/>
                </a:lnTo>
                <a:lnTo>
                  <a:pt x="839383" y="895854"/>
                </a:lnTo>
                <a:lnTo>
                  <a:pt x="813400" y="940060"/>
                </a:lnTo>
                <a:lnTo>
                  <a:pt x="786662" y="983787"/>
                </a:lnTo>
                <a:lnTo>
                  <a:pt x="759185" y="1027043"/>
                </a:lnTo>
                <a:lnTo>
                  <a:pt x="730984" y="1069837"/>
                </a:lnTo>
                <a:lnTo>
                  <a:pt x="702074" y="1112178"/>
                </a:lnTo>
                <a:lnTo>
                  <a:pt x="672469" y="1154075"/>
                </a:lnTo>
                <a:lnTo>
                  <a:pt x="665887" y="1163087"/>
                </a:lnTo>
                <a:close/>
              </a:path>
              <a:path w="1120775" h="1283334">
                <a:moveTo>
                  <a:pt x="574336" y="473352"/>
                </a:moveTo>
                <a:lnTo>
                  <a:pt x="560410" y="472901"/>
                </a:lnTo>
                <a:lnTo>
                  <a:pt x="550781" y="462102"/>
                </a:lnTo>
                <a:lnTo>
                  <a:pt x="537093" y="419411"/>
                </a:lnTo>
                <a:lnTo>
                  <a:pt x="521462" y="377754"/>
                </a:lnTo>
                <a:lnTo>
                  <a:pt x="503989" y="337212"/>
                </a:lnTo>
                <a:lnTo>
                  <a:pt x="484572" y="297386"/>
                </a:lnTo>
                <a:lnTo>
                  <a:pt x="463737" y="259453"/>
                </a:lnTo>
                <a:lnTo>
                  <a:pt x="439198" y="229023"/>
                </a:lnTo>
                <a:lnTo>
                  <a:pt x="379009" y="190697"/>
                </a:lnTo>
                <a:lnTo>
                  <a:pt x="304003" y="182471"/>
                </a:lnTo>
                <a:lnTo>
                  <a:pt x="435839" y="182471"/>
                </a:lnTo>
                <a:lnTo>
                  <a:pt x="481847" y="242056"/>
                </a:lnTo>
                <a:lnTo>
                  <a:pt x="504529" y="277118"/>
                </a:lnTo>
                <a:lnTo>
                  <a:pt x="525290" y="312944"/>
                </a:lnTo>
                <a:lnTo>
                  <a:pt x="543996" y="348850"/>
                </a:lnTo>
                <a:lnTo>
                  <a:pt x="560403" y="383919"/>
                </a:lnTo>
                <a:lnTo>
                  <a:pt x="556384" y="394482"/>
                </a:lnTo>
                <a:lnTo>
                  <a:pt x="549083" y="421348"/>
                </a:lnTo>
                <a:lnTo>
                  <a:pt x="552319" y="437268"/>
                </a:lnTo>
                <a:lnTo>
                  <a:pt x="564787" y="445546"/>
                </a:lnTo>
                <a:lnTo>
                  <a:pt x="584722" y="445546"/>
                </a:lnTo>
                <a:lnTo>
                  <a:pt x="586432" y="450216"/>
                </a:lnTo>
                <a:lnTo>
                  <a:pt x="585397" y="465207"/>
                </a:lnTo>
                <a:lnTo>
                  <a:pt x="574336" y="473352"/>
                </a:lnTo>
                <a:close/>
              </a:path>
              <a:path w="1120775" h="1283334">
                <a:moveTo>
                  <a:pt x="564787" y="445546"/>
                </a:moveTo>
                <a:lnTo>
                  <a:pt x="552319" y="437268"/>
                </a:lnTo>
                <a:lnTo>
                  <a:pt x="549083" y="421348"/>
                </a:lnTo>
                <a:lnTo>
                  <a:pt x="556384" y="394482"/>
                </a:lnTo>
                <a:lnTo>
                  <a:pt x="560403" y="383919"/>
                </a:lnTo>
                <a:lnTo>
                  <a:pt x="574702" y="418169"/>
                </a:lnTo>
                <a:lnTo>
                  <a:pt x="582514" y="439513"/>
                </a:lnTo>
                <a:lnTo>
                  <a:pt x="579164" y="444272"/>
                </a:lnTo>
                <a:lnTo>
                  <a:pt x="564787" y="445546"/>
                </a:lnTo>
                <a:close/>
              </a:path>
              <a:path w="1120775" h="1283334">
                <a:moveTo>
                  <a:pt x="584722" y="445546"/>
                </a:moveTo>
                <a:lnTo>
                  <a:pt x="564787" y="445546"/>
                </a:lnTo>
                <a:lnTo>
                  <a:pt x="579164" y="444272"/>
                </a:lnTo>
                <a:lnTo>
                  <a:pt x="582514" y="439513"/>
                </a:lnTo>
                <a:lnTo>
                  <a:pt x="584722" y="445546"/>
                </a:lnTo>
                <a:close/>
              </a:path>
            </a:pathLst>
          </a:custGeom>
          <a:solidFill>
            <a:srgbClr val="E4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74049" y="8881986"/>
            <a:ext cx="943610" cy="1023619"/>
          </a:xfrm>
          <a:custGeom>
            <a:avLst/>
            <a:gdLst/>
            <a:ahLst/>
            <a:cxnLst/>
            <a:rect l="l" t="t" r="r" b="b"/>
            <a:pathLst>
              <a:path w="943609" h="1023620">
                <a:moveTo>
                  <a:pt x="415566" y="1023491"/>
                </a:moveTo>
                <a:lnTo>
                  <a:pt x="375510" y="990370"/>
                </a:lnTo>
                <a:lnTo>
                  <a:pt x="349633" y="959863"/>
                </a:lnTo>
                <a:lnTo>
                  <a:pt x="322388" y="926879"/>
                </a:lnTo>
                <a:lnTo>
                  <a:pt x="294143" y="891629"/>
                </a:lnTo>
                <a:lnTo>
                  <a:pt x="265267" y="854328"/>
                </a:lnTo>
                <a:lnTo>
                  <a:pt x="236128" y="815189"/>
                </a:lnTo>
                <a:lnTo>
                  <a:pt x="207094" y="774425"/>
                </a:lnTo>
                <a:lnTo>
                  <a:pt x="178534" y="732249"/>
                </a:lnTo>
                <a:lnTo>
                  <a:pt x="150816" y="688876"/>
                </a:lnTo>
                <a:lnTo>
                  <a:pt x="124307" y="644518"/>
                </a:lnTo>
                <a:lnTo>
                  <a:pt x="99377" y="599389"/>
                </a:lnTo>
                <a:lnTo>
                  <a:pt x="76394" y="553702"/>
                </a:lnTo>
                <a:lnTo>
                  <a:pt x="55726" y="507670"/>
                </a:lnTo>
                <a:lnTo>
                  <a:pt x="37741" y="461508"/>
                </a:lnTo>
                <a:lnTo>
                  <a:pt x="22807" y="415427"/>
                </a:lnTo>
                <a:lnTo>
                  <a:pt x="11294" y="369643"/>
                </a:lnTo>
                <a:lnTo>
                  <a:pt x="3568" y="324367"/>
                </a:lnTo>
                <a:lnTo>
                  <a:pt x="0" y="279814"/>
                </a:lnTo>
                <a:lnTo>
                  <a:pt x="955" y="236196"/>
                </a:lnTo>
                <a:lnTo>
                  <a:pt x="6804" y="193728"/>
                </a:lnTo>
                <a:lnTo>
                  <a:pt x="17914" y="152623"/>
                </a:lnTo>
                <a:lnTo>
                  <a:pt x="34654" y="113093"/>
                </a:lnTo>
                <a:lnTo>
                  <a:pt x="59079" y="73520"/>
                </a:lnTo>
                <a:lnTo>
                  <a:pt x="87064" y="43080"/>
                </a:lnTo>
                <a:lnTo>
                  <a:pt x="151599" y="7068"/>
                </a:lnTo>
                <a:lnTo>
                  <a:pt x="224028" y="0"/>
                </a:lnTo>
                <a:lnTo>
                  <a:pt x="261882" y="5737"/>
                </a:lnTo>
                <a:lnTo>
                  <a:pt x="300123" y="16813"/>
                </a:lnTo>
                <a:lnTo>
                  <a:pt x="338223" y="32594"/>
                </a:lnTo>
                <a:lnTo>
                  <a:pt x="375654" y="52448"/>
                </a:lnTo>
                <a:lnTo>
                  <a:pt x="266961" y="61887"/>
                </a:lnTo>
                <a:lnTo>
                  <a:pt x="222683" y="70828"/>
                </a:lnTo>
                <a:lnTo>
                  <a:pt x="177010" y="88889"/>
                </a:lnTo>
                <a:lnTo>
                  <a:pt x="133504" y="114286"/>
                </a:lnTo>
                <a:lnTo>
                  <a:pt x="95730" y="145238"/>
                </a:lnTo>
                <a:lnTo>
                  <a:pt x="67251" y="179963"/>
                </a:lnTo>
                <a:lnTo>
                  <a:pt x="51631" y="216678"/>
                </a:lnTo>
                <a:lnTo>
                  <a:pt x="47095" y="256450"/>
                </a:lnTo>
                <a:lnTo>
                  <a:pt x="49721" y="297974"/>
                </a:lnTo>
                <a:lnTo>
                  <a:pt x="57122" y="339180"/>
                </a:lnTo>
                <a:lnTo>
                  <a:pt x="66910" y="377998"/>
                </a:lnTo>
                <a:lnTo>
                  <a:pt x="78872" y="419448"/>
                </a:lnTo>
                <a:lnTo>
                  <a:pt x="93428" y="463516"/>
                </a:lnTo>
                <a:lnTo>
                  <a:pt x="110412" y="509495"/>
                </a:lnTo>
                <a:lnTo>
                  <a:pt x="129660" y="556677"/>
                </a:lnTo>
                <a:lnTo>
                  <a:pt x="151007" y="604353"/>
                </a:lnTo>
                <a:lnTo>
                  <a:pt x="174286" y="651818"/>
                </a:lnTo>
                <a:lnTo>
                  <a:pt x="199335" y="698363"/>
                </a:lnTo>
                <a:lnTo>
                  <a:pt x="225986" y="743280"/>
                </a:lnTo>
                <a:lnTo>
                  <a:pt x="254076" y="785862"/>
                </a:lnTo>
                <a:lnTo>
                  <a:pt x="283439" y="825402"/>
                </a:lnTo>
                <a:lnTo>
                  <a:pt x="313911" y="861192"/>
                </a:lnTo>
                <a:lnTo>
                  <a:pt x="345325" y="892525"/>
                </a:lnTo>
                <a:lnTo>
                  <a:pt x="390658" y="929273"/>
                </a:lnTo>
                <a:lnTo>
                  <a:pt x="418961" y="935614"/>
                </a:lnTo>
                <a:lnTo>
                  <a:pt x="486571" y="935614"/>
                </a:lnTo>
                <a:lnTo>
                  <a:pt x="430208" y="1014789"/>
                </a:lnTo>
                <a:lnTo>
                  <a:pt x="423762" y="1020334"/>
                </a:lnTo>
                <a:lnTo>
                  <a:pt x="415566" y="1023491"/>
                </a:lnTo>
                <a:close/>
              </a:path>
              <a:path w="943609" h="1023620">
                <a:moveTo>
                  <a:pt x="573169" y="271842"/>
                </a:moveTo>
                <a:lnTo>
                  <a:pt x="575888" y="268656"/>
                </a:lnTo>
                <a:lnTo>
                  <a:pt x="574509" y="252338"/>
                </a:lnTo>
                <a:lnTo>
                  <a:pt x="560532" y="228456"/>
                </a:lnTo>
                <a:lnTo>
                  <a:pt x="581359" y="206869"/>
                </a:lnTo>
                <a:lnTo>
                  <a:pt x="610990" y="179583"/>
                </a:lnTo>
                <a:lnTo>
                  <a:pt x="644649" y="151856"/>
                </a:lnTo>
                <a:lnTo>
                  <a:pt x="681169" y="125209"/>
                </a:lnTo>
                <a:lnTo>
                  <a:pt x="719382" y="101164"/>
                </a:lnTo>
                <a:lnTo>
                  <a:pt x="758118" y="81242"/>
                </a:lnTo>
                <a:lnTo>
                  <a:pt x="796210" y="66964"/>
                </a:lnTo>
                <a:lnTo>
                  <a:pt x="832489" y="59851"/>
                </a:lnTo>
                <a:lnTo>
                  <a:pt x="865787" y="61424"/>
                </a:lnTo>
                <a:lnTo>
                  <a:pt x="894935" y="73204"/>
                </a:lnTo>
                <a:lnTo>
                  <a:pt x="918766" y="96712"/>
                </a:lnTo>
                <a:lnTo>
                  <a:pt x="922488" y="104602"/>
                </a:lnTo>
                <a:lnTo>
                  <a:pt x="820669" y="104602"/>
                </a:lnTo>
                <a:lnTo>
                  <a:pt x="797751" y="114526"/>
                </a:lnTo>
                <a:lnTo>
                  <a:pt x="751914" y="133736"/>
                </a:lnTo>
                <a:lnTo>
                  <a:pt x="686475" y="169051"/>
                </a:lnTo>
                <a:lnTo>
                  <a:pt x="644750" y="199060"/>
                </a:lnTo>
                <a:lnTo>
                  <a:pt x="606526" y="233208"/>
                </a:lnTo>
                <a:lnTo>
                  <a:pt x="574509" y="271017"/>
                </a:lnTo>
                <a:lnTo>
                  <a:pt x="573169" y="271842"/>
                </a:lnTo>
                <a:close/>
              </a:path>
              <a:path w="943609" h="1023620">
                <a:moveTo>
                  <a:pt x="536755" y="266250"/>
                </a:moveTo>
                <a:lnTo>
                  <a:pt x="491586" y="197295"/>
                </a:lnTo>
                <a:lnTo>
                  <a:pt x="460642" y="161100"/>
                </a:lnTo>
                <a:lnTo>
                  <a:pt x="426105" y="128054"/>
                </a:lnTo>
                <a:lnTo>
                  <a:pt x="388509" y="99761"/>
                </a:lnTo>
                <a:lnTo>
                  <a:pt x="348389" y="77824"/>
                </a:lnTo>
                <a:lnTo>
                  <a:pt x="306279" y="63848"/>
                </a:lnTo>
                <a:lnTo>
                  <a:pt x="266961" y="61887"/>
                </a:lnTo>
                <a:lnTo>
                  <a:pt x="390336" y="61887"/>
                </a:lnTo>
                <a:lnTo>
                  <a:pt x="446392" y="101845"/>
                </a:lnTo>
                <a:lnTo>
                  <a:pt x="478641" y="130122"/>
                </a:lnTo>
                <a:lnTo>
                  <a:pt x="508107" y="159943"/>
                </a:lnTo>
                <a:lnTo>
                  <a:pt x="534259" y="190674"/>
                </a:lnTo>
                <a:lnTo>
                  <a:pt x="556569" y="221683"/>
                </a:lnTo>
                <a:lnTo>
                  <a:pt x="560532" y="228456"/>
                </a:lnTo>
                <a:lnTo>
                  <a:pt x="556926" y="232194"/>
                </a:lnTo>
                <a:lnTo>
                  <a:pt x="538858" y="254036"/>
                </a:lnTo>
                <a:lnTo>
                  <a:pt x="536755" y="266250"/>
                </a:lnTo>
                <a:close/>
              </a:path>
              <a:path w="943609" h="1023620">
                <a:moveTo>
                  <a:pt x="486571" y="935614"/>
                </a:moveTo>
                <a:lnTo>
                  <a:pt x="418961" y="935614"/>
                </a:lnTo>
                <a:lnTo>
                  <a:pt x="444400" y="916166"/>
                </a:lnTo>
                <a:lnTo>
                  <a:pt x="481138" y="875544"/>
                </a:lnTo>
                <a:lnTo>
                  <a:pt x="504189" y="847870"/>
                </a:lnTo>
                <a:lnTo>
                  <a:pt x="525489" y="817171"/>
                </a:lnTo>
                <a:lnTo>
                  <a:pt x="545835" y="785517"/>
                </a:lnTo>
                <a:lnTo>
                  <a:pt x="566021" y="754978"/>
                </a:lnTo>
                <a:lnTo>
                  <a:pt x="709380" y="553702"/>
                </a:lnTo>
                <a:lnTo>
                  <a:pt x="737484" y="513847"/>
                </a:lnTo>
                <a:lnTo>
                  <a:pt x="764136" y="478178"/>
                </a:lnTo>
                <a:lnTo>
                  <a:pt x="797908" y="434539"/>
                </a:lnTo>
                <a:lnTo>
                  <a:pt x="833189" y="386276"/>
                </a:lnTo>
                <a:lnTo>
                  <a:pt x="864368" y="336740"/>
                </a:lnTo>
                <a:lnTo>
                  <a:pt x="885833" y="289280"/>
                </a:lnTo>
                <a:lnTo>
                  <a:pt x="891971" y="247243"/>
                </a:lnTo>
                <a:lnTo>
                  <a:pt x="820669" y="104602"/>
                </a:lnTo>
                <a:lnTo>
                  <a:pt x="922488" y="104602"/>
                </a:lnTo>
                <a:lnTo>
                  <a:pt x="936110" y="133470"/>
                </a:lnTo>
                <a:lnTo>
                  <a:pt x="943600" y="178085"/>
                </a:lnTo>
                <a:lnTo>
                  <a:pt x="940646" y="223576"/>
                </a:lnTo>
                <a:lnTo>
                  <a:pt x="929217" y="269226"/>
                </a:lnTo>
                <a:lnTo>
                  <a:pt x="911282" y="314319"/>
                </a:lnTo>
                <a:lnTo>
                  <a:pt x="888811" y="358138"/>
                </a:lnTo>
                <a:lnTo>
                  <a:pt x="863774" y="399967"/>
                </a:lnTo>
                <a:lnTo>
                  <a:pt x="838140" y="439090"/>
                </a:lnTo>
                <a:lnTo>
                  <a:pt x="813879" y="474790"/>
                </a:lnTo>
                <a:lnTo>
                  <a:pt x="785135" y="516662"/>
                </a:lnTo>
                <a:lnTo>
                  <a:pt x="756127" y="558428"/>
                </a:lnTo>
                <a:lnTo>
                  <a:pt x="726892" y="600101"/>
                </a:lnTo>
                <a:lnTo>
                  <a:pt x="667889" y="683224"/>
                </a:lnTo>
                <a:lnTo>
                  <a:pt x="486571" y="935614"/>
                </a:lnTo>
                <a:close/>
              </a:path>
              <a:path w="943609" h="1023620">
                <a:moveTo>
                  <a:pt x="560583" y="279587"/>
                </a:moveTo>
                <a:lnTo>
                  <a:pt x="546286" y="277242"/>
                </a:lnTo>
                <a:lnTo>
                  <a:pt x="544820" y="276084"/>
                </a:lnTo>
                <a:lnTo>
                  <a:pt x="538890" y="269882"/>
                </a:lnTo>
                <a:lnTo>
                  <a:pt x="536755" y="266250"/>
                </a:lnTo>
                <a:lnTo>
                  <a:pt x="538858" y="254036"/>
                </a:lnTo>
                <a:lnTo>
                  <a:pt x="556926" y="232194"/>
                </a:lnTo>
                <a:lnTo>
                  <a:pt x="560532" y="228456"/>
                </a:lnTo>
                <a:lnTo>
                  <a:pt x="574509" y="252338"/>
                </a:lnTo>
                <a:lnTo>
                  <a:pt x="575888" y="268656"/>
                </a:lnTo>
                <a:lnTo>
                  <a:pt x="573169" y="271842"/>
                </a:lnTo>
                <a:lnTo>
                  <a:pt x="560583" y="279587"/>
                </a:lnTo>
                <a:close/>
              </a:path>
              <a:path w="943609" h="1023620">
                <a:moveTo>
                  <a:pt x="538890" y="269882"/>
                </a:moveTo>
                <a:lnTo>
                  <a:pt x="536550" y="267435"/>
                </a:lnTo>
                <a:lnTo>
                  <a:pt x="536755" y="266250"/>
                </a:lnTo>
                <a:lnTo>
                  <a:pt x="538890" y="269882"/>
                </a:lnTo>
                <a:close/>
              </a:path>
              <a:path w="943609" h="1023620">
                <a:moveTo>
                  <a:pt x="544820" y="276084"/>
                </a:moveTo>
                <a:lnTo>
                  <a:pt x="540556" y="272715"/>
                </a:lnTo>
                <a:lnTo>
                  <a:pt x="538890" y="269882"/>
                </a:lnTo>
                <a:lnTo>
                  <a:pt x="544820" y="276084"/>
                </a:lnTo>
                <a:close/>
              </a:path>
              <a:path w="943609" h="1023620">
                <a:moveTo>
                  <a:pt x="566558" y="279587"/>
                </a:moveTo>
                <a:lnTo>
                  <a:pt x="560583" y="279587"/>
                </a:lnTo>
                <a:lnTo>
                  <a:pt x="573169" y="271842"/>
                </a:lnTo>
                <a:lnTo>
                  <a:pt x="566558" y="279587"/>
                </a:lnTo>
                <a:close/>
              </a:path>
              <a:path w="943609" h="1023620">
                <a:moveTo>
                  <a:pt x="546286" y="277242"/>
                </a:moveTo>
                <a:lnTo>
                  <a:pt x="545861" y="277173"/>
                </a:lnTo>
                <a:lnTo>
                  <a:pt x="544820" y="276084"/>
                </a:lnTo>
                <a:lnTo>
                  <a:pt x="546286" y="277242"/>
                </a:lnTo>
                <a:close/>
              </a:path>
              <a:path w="943609" h="1023620">
                <a:moveTo>
                  <a:pt x="552546" y="282187"/>
                </a:moveTo>
                <a:lnTo>
                  <a:pt x="546286" y="277242"/>
                </a:lnTo>
                <a:lnTo>
                  <a:pt x="560583" y="279587"/>
                </a:lnTo>
                <a:lnTo>
                  <a:pt x="566558" y="279587"/>
                </a:lnTo>
                <a:lnTo>
                  <a:pt x="566445" y="279720"/>
                </a:lnTo>
                <a:lnTo>
                  <a:pt x="552546" y="282187"/>
                </a:lnTo>
                <a:close/>
              </a:path>
            </a:pathLst>
          </a:custGeom>
          <a:solidFill>
            <a:srgbClr val="E4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44570" y="7731899"/>
            <a:ext cx="399415" cy="480695"/>
          </a:xfrm>
          <a:custGeom>
            <a:avLst/>
            <a:gdLst/>
            <a:ahLst/>
            <a:cxnLst/>
            <a:rect l="l" t="t" r="r" b="b"/>
            <a:pathLst>
              <a:path w="399415" h="480695">
                <a:moveTo>
                  <a:pt x="398818" y="303999"/>
                </a:moveTo>
                <a:lnTo>
                  <a:pt x="351053" y="259537"/>
                </a:lnTo>
                <a:lnTo>
                  <a:pt x="307962" y="232625"/>
                </a:lnTo>
                <a:lnTo>
                  <a:pt x="263372" y="209486"/>
                </a:lnTo>
                <a:lnTo>
                  <a:pt x="217297" y="190195"/>
                </a:lnTo>
                <a:lnTo>
                  <a:pt x="209003" y="187515"/>
                </a:lnTo>
                <a:lnTo>
                  <a:pt x="229400" y="151536"/>
                </a:lnTo>
                <a:lnTo>
                  <a:pt x="255092" y="109766"/>
                </a:lnTo>
                <a:lnTo>
                  <a:pt x="282321" y="68808"/>
                </a:lnTo>
                <a:lnTo>
                  <a:pt x="311099" y="28663"/>
                </a:lnTo>
                <a:lnTo>
                  <a:pt x="313410" y="14020"/>
                </a:lnTo>
                <a:lnTo>
                  <a:pt x="304088" y="3187"/>
                </a:lnTo>
                <a:lnTo>
                  <a:pt x="289369" y="0"/>
                </a:lnTo>
                <a:lnTo>
                  <a:pt x="275450" y="8280"/>
                </a:lnTo>
                <a:lnTo>
                  <a:pt x="246164" y="49441"/>
                </a:lnTo>
                <a:lnTo>
                  <a:pt x="218427" y="91427"/>
                </a:lnTo>
                <a:lnTo>
                  <a:pt x="192265" y="134213"/>
                </a:lnTo>
                <a:lnTo>
                  <a:pt x="169430" y="174726"/>
                </a:lnTo>
                <a:lnTo>
                  <a:pt x="120904" y="163372"/>
                </a:lnTo>
                <a:lnTo>
                  <a:pt x="70662" y="155956"/>
                </a:lnTo>
                <a:lnTo>
                  <a:pt x="19100" y="152628"/>
                </a:lnTo>
                <a:lnTo>
                  <a:pt x="4775" y="157772"/>
                </a:lnTo>
                <a:lnTo>
                  <a:pt x="0" y="170878"/>
                </a:lnTo>
                <a:lnTo>
                  <a:pt x="4775" y="184619"/>
                </a:lnTo>
                <a:lnTo>
                  <a:pt x="19100" y="191681"/>
                </a:lnTo>
                <a:lnTo>
                  <a:pt x="73025" y="196151"/>
                </a:lnTo>
                <a:lnTo>
                  <a:pt x="125577" y="205193"/>
                </a:lnTo>
                <a:lnTo>
                  <a:pt x="150152" y="211759"/>
                </a:lnTo>
                <a:lnTo>
                  <a:pt x="144729" y="222250"/>
                </a:lnTo>
                <a:lnTo>
                  <a:pt x="123393" y="267487"/>
                </a:lnTo>
                <a:lnTo>
                  <a:pt x="103708" y="313537"/>
                </a:lnTo>
                <a:lnTo>
                  <a:pt x="85686" y="360400"/>
                </a:lnTo>
                <a:lnTo>
                  <a:pt x="69367" y="408089"/>
                </a:lnTo>
                <a:lnTo>
                  <a:pt x="54749" y="456590"/>
                </a:lnTo>
                <a:lnTo>
                  <a:pt x="56794" y="471792"/>
                </a:lnTo>
                <a:lnTo>
                  <a:pt x="68541" y="480148"/>
                </a:lnTo>
                <a:lnTo>
                  <a:pt x="83159" y="479272"/>
                </a:lnTo>
                <a:lnTo>
                  <a:pt x="93802" y="466775"/>
                </a:lnTo>
                <a:lnTo>
                  <a:pt x="108356" y="419290"/>
                </a:lnTo>
                <a:lnTo>
                  <a:pt x="124548" y="372630"/>
                </a:lnTo>
                <a:lnTo>
                  <a:pt x="142341" y="326783"/>
                </a:lnTo>
                <a:lnTo>
                  <a:pt x="161734" y="281749"/>
                </a:lnTo>
                <a:lnTo>
                  <a:pt x="182714" y="237528"/>
                </a:lnTo>
                <a:lnTo>
                  <a:pt x="189903" y="223697"/>
                </a:lnTo>
                <a:lnTo>
                  <a:pt x="226123" y="237007"/>
                </a:lnTo>
                <a:lnTo>
                  <a:pt x="273875" y="259778"/>
                </a:lnTo>
                <a:lnTo>
                  <a:pt x="319773" y="287121"/>
                </a:lnTo>
                <a:lnTo>
                  <a:pt x="363728" y="319036"/>
                </a:lnTo>
                <a:lnTo>
                  <a:pt x="379450" y="323367"/>
                </a:lnTo>
                <a:lnTo>
                  <a:pt x="392798" y="316699"/>
                </a:lnTo>
                <a:lnTo>
                  <a:pt x="398818" y="303999"/>
                </a:lnTo>
                <a:close/>
              </a:path>
            </a:pathLst>
          </a:custGeom>
          <a:solidFill>
            <a:srgbClr val="E4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04176" y="9329607"/>
            <a:ext cx="135561" cy="172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8767" y="8886252"/>
            <a:ext cx="393700" cy="424180"/>
          </a:xfrm>
          <a:custGeom>
            <a:avLst/>
            <a:gdLst/>
            <a:ahLst/>
            <a:cxnLst/>
            <a:rect l="l" t="t" r="r" b="b"/>
            <a:pathLst>
              <a:path w="393700" h="424179">
                <a:moveTo>
                  <a:pt x="393242" y="19837"/>
                </a:moveTo>
                <a:lnTo>
                  <a:pt x="386588" y="6096"/>
                </a:lnTo>
                <a:lnTo>
                  <a:pt x="373875" y="0"/>
                </a:lnTo>
                <a:lnTo>
                  <a:pt x="360057" y="6946"/>
                </a:lnTo>
                <a:lnTo>
                  <a:pt x="193344" y="209765"/>
                </a:lnTo>
                <a:lnTo>
                  <a:pt x="35801" y="69773"/>
                </a:lnTo>
                <a:lnTo>
                  <a:pt x="19837" y="64731"/>
                </a:lnTo>
                <a:lnTo>
                  <a:pt x="6096" y="71475"/>
                </a:lnTo>
                <a:lnTo>
                  <a:pt x="0" y="84582"/>
                </a:lnTo>
                <a:lnTo>
                  <a:pt x="6946" y="98640"/>
                </a:lnTo>
                <a:lnTo>
                  <a:pt x="167449" y="241261"/>
                </a:lnTo>
                <a:lnTo>
                  <a:pt x="45986" y="389026"/>
                </a:lnTo>
                <a:lnTo>
                  <a:pt x="41668" y="404749"/>
                </a:lnTo>
                <a:lnTo>
                  <a:pt x="48323" y="418096"/>
                </a:lnTo>
                <a:lnTo>
                  <a:pt x="61036" y="424129"/>
                </a:lnTo>
                <a:lnTo>
                  <a:pt x="74853" y="417893"/>
                </a:lnTo>
                <a:lnTo>
                  <a:pt x="197840" y="268274"/>
                </a:lnTo>
                <a:lnTo>
                  <a:pt x="326110" y="382231"/>
                </a:lnTo>
                <a:lnTo>
                  <a:pt x="341122" y="387502"/>
                </a:lnTo>
                <a:lnTo>
                  <a:pt x="354545" y="381165"/>
                </a:lnTo>
                <a:lnTo>
                  <a:pt x="360959" y="368134"/>
                </a:lnTo>
                <a:lnTo>
                  <a:pt x="354965" y="353364"/>
                </a:lnTo>
                <a:lnTo>
                  <a:pt x="223735" y="236778"/>
                </a:lnTo>
                <a:lnTo>
                  <a:pt x="388924" y="35814"/>
                </a:lnTo>
                <a:lnTo>
                  <a:pt x="393242" y="19837"/>
                </a:lnTo>
                <a:close/>
              </a:path>
            </a:pathLst>
          </a:custGeom>
          <a:solidFill>
            <a:srgbClr val="E42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03616" y="6994707"/>
            <a:ext cx="170110" cy="1333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084510" y="9803340"/>
            <a:ext cx="8403590" cy="8869680"/>
            <a:chOff x="2084510" y="9803340"/>
            <a:chExt cx="8403590" cy="8869680"/>
          </a:xfrm>
        </p:grpSpPr>
        <p:sp>
          <p:nvSpPr>
            <p:cNvPr id="9" name="object 9"/>
            <p:cNvSpPr/>
            <p:nvPr/>
          </p:nvSpPr>
          <p:spPr>
            <a:xfrm>
              <a:off x="8204171" y="9803340"/>
              <a:ext cx="1049655" cy="1249045"/>
            </a:xfrm>
            <a:custGeom>
              <a:avLst/>
              <a:gdLst/>
              <a:ahLst/>
              <a:cxnLst/>
              <a:rect l="l" t="t" r="r" b="b"/>
              <a:pathLst>
                <a:path w="1049654" h="1249045">
                  <a:moveTo>
                    <a:pt x="560055" y="324123"/>
                  </a:moveTo>
                  <a:lnTo>
                    <a:pt x="547298" y="313998"/>
                  </a:lnTo>
                  <a:lnTo>
                    <a:pt x="527639" y="300779"/>
                  </a:lnTo>
                  <a:lnTo>
                    <a:pt x="537521" y="279857"/>
                  </a:lnTo>
                  <a:lnTo>
                    <a:pt x="575656" y="214807"/>
                  </a:lnTo>
                  <a:lnTo>
                    <a:pt x="598651" y="181945"/>
                  </a:lnTo>
                  <a:lnTo>
                    <a:pt x="623858" y="149790"/>
                  </a:lnTo>
                  <a:lnTo>
                    <a:pt x="650979" y="119025"/>
                  </a:lnTo>
                  <a:lnTo>
                    <a:pt x="679717" y="90334"/>
                  </a:lnTo>
                  <a:lnTo>
                    <a:pt x="709775" y="64400"/>
                  </a:lnTo>
                  <a:lnTo>
                    <a:pt x="740857" y="41906"/>
                  </a:lnTo>
                  <a:lnTo>
                    <a:pt x="804902" y="9972"/>
                  </a:lnTo>
                  <a:lnTo>
                    <a:pt x="869475" y="0"/>
                  </a:lnTo>
                  <a:lnTo>
                    <a:pt x="901217" y="4957"/>
                  </a:lnTo>
                  <a:lnTo>
                    <a:pt x="932201" y="17454"/>
                  </a:lnTo>
                  <a:lnTo>
                    <a:pt x="962129" y="38175"/>
                  </a:lnTo>
                  <a:lnTo>
                    <a:pt x="990703" y="67802"/>
                  </a:lnTo>
                  <a:lnTo>
                    <a:pt x="1007518" y="92293"/>
                  </a:lnTo>
                  <a:lnTo>
                    <a:pt x="763027" y="92293"/>
                  </a:lnTo>
                  <a:lnTo>
                    <a:pt x="730413" y="97633"/>
                  </a:lnTo>
                  <a:lnTo>
                    <a:pt x="700018" y="111448"/>
                  </a:lnTo>
                  <a:lnTo>
                    <a:pt x="671836" y="133744"/>
                  </a:lnTo>
                  <a:lnTo>
                    <a:pt x="645857" y="164529"/>
                  </a:lnTo>
                  <a:lnTo>
                    <a:pt x="622074" y="203812"/>
                  </a:lnTo>
                  <a:lnTo>
                    <a:pt x="600423" y="237864"/>
                  </a:lnTo>
                  <a:lnTo>
                    <a:pt x="581308" y="273697"/>
                  </a:lnTo>
                  <a:lnTo>
                    <a:pt x="564778" y="311031"/>
                  </a:lnTo>
                  <a:lnTo>
                    <a:pt x="560055" y="324123"/>
                  </a:lnTo>
                  <a:close/>
                </a:path>
                <a:path w="1049654" h="1249045">
                  <a:moveTo>
                    <a:pt x="730678" y="1161944"/>
                  </a:moveTo>
                  <a:lnTo>
                    <a:pt x="606787" y="1161944"/>
                  </a:lnTo>
                  <a:lnTo>
                    <a:pt x="642880" y="1160672"/>
                  </a:lnTo>
                  <a:lnTo>
                    <a:pt x="677546" y="1148038"/>
                  </a:lnTo>
                  <a:lnTo>
                    <a:pt x="710352" y="1122488"/>
                  </a:lnTo>
                  <a:lnTo>
                    <a:pt x="741092" y="1087625"/>
                  </a:lnTo>
                  <a:lnTo>
                    <a:pt x="769184" y="1048500"/>
                  </a:lnTo>
                  <a:lnTo>
                    <a:pt x="794814" y="1005734"/>
                  </a:lnTo>
                  <a:lnTo>
                    <a:pt x="818168" y="959949"/>
                  </a:lnTo>
                  <a:lnTo>
                    <a:pt x="839431" y="911767"/>
                  </a:lnTo>
                  <a:lnTo>
                    <a:pt x="858788" y="861808"/>
                  </a:lnTo>
                  <a:lnTo>
                    <a:pt x="876425" y="810695"/>
                  </a:lnTo>
                  <a:lnTo>
                    <a:pt x="892528" y="759048"/>
                  </a:lnTo>
                  <a:lnTo>
                    <a:pt x="907281" y="707490"/>
                  </a:lnTo>
                  <a:lnTo>
                    <a:pt x="920871" y="656641"/>
                  </a:lnTo>
                  <a:lnTo>
                    <a:pt x="933483" y="607123"/>
                  </a:lnTo>
                  <a:lnTo>
                    <a:pt x="945301" y="559557"/>
                  </a:lnTo>
                  <a:lnTo>
                    <a:pt x="956513" y="514566"/>
                  </a:lnTo>
                  <a:lnTo>
                    <a:pt x="968294" y="471775"/>
                  </a:lnTo>
                  <a:lnTo>
                    <a:pt x="981726" y="424692"/>
                  </a:lnTo>
                  <a:lnTo>
                    <a:pt x="994498" y="375533"/>
                  </a:lnTo>
                  <a:lnTo>
                    <a:pt x="1004298" y="326516"/>
                  </a:lnTo>
                  <a:lnTo>
                    <a:pt x="1008597" y="282137"/>
                  </a:lnTo>
                  <a:lnTo>
                    <a:pt x="1008719" y="278502"/>
                  </a:lnTo>
                  <a:lnTo>
                    <a:pt x="1005745" y="237774"/>
                  </a:lnTo>
                  <a:lnTo>
                    <a:pt x="959654" y="192431"/>
                  </a:lnTo>
                  <a:lnTo>
                    <a:pt x="915829" y="155517"/>
                  </a:lnTo>
                  <a:lnTo>
                    <a:pt x="874261" y="127038"/>
                  </a:lnTo>
                  <a:lnTo>
                    <a:pt x="834943" y="107003"/>
                  </a:lnTo>
                  <a:lnTo>
                    <a:pt x="797868" y="95418"/>
                  </a:lnTo>
                  <a:lnTo>
                    <a:pt x="763027" y="92293"/>
                  </a:lnTo>
                  <a:lnTo>
                    <a:pt x="1007518" y="92293"/>
                  </a:lnTo>
                  <a:lnTo>
                    <a:pt x="1017628" y="107019"/>
                  </a:lnTo>
                  <a:lnTo>
                    <a:pt x="1035045" y="145818"/>
                  </a:lnTo>
                  <a:lnTo>
                    <a:pt x="1045337" y="188460"/>
                  </a:lnTo>
                  <a:lnTo>
                    <a:pt x="1049460" y="234071"/>
                  </a:lnTo>
                  <a:lnTo>
                    <a:pt x="1048430" y="279261"/>
                  </a:lnTo>
                  <a:lnTo>
                    <a:pt x="1043011" y="330819"/>
                  </a:lnTo>
                  <a:lnTo>
                    <a:pt x="1034388" y="380000"/>
                  </a:lnTo>
                  <a:lnTo>
                    <a:pt x="1023405" y="428766"/>
                  </a:lnTo>
                  <a:lnTo>
                    <a:pt x="1011037" y="476138"/>
                  </a:lnTo>
                  <a:lnTo>
                    <a:pt x="998240" y="521244"/>
                  </a:lnTo>
                  <a:lnTo>
                    <a:pt x="985971" y="563212"/>
                  </a:lnTo>
                  <a:lnTo>
                    <a:pt x="975187" y="601169"/>
                  </a:lnTo>
                  <a:lnTo>
                    <a:pt x="960892" y="650034"/>
                  </a:lnTo>
                  <a:lnTo>
                    <a:pt x="945639" y="698382"/>
                  </a:lnTo>
                  <a:lnTo>
                    <a:pt x="929406" y="746218"/>
                  </a:lnTo>
                  <a:lnTo>
                    <a:pt x="912171" y="793545"/>
                  </a:lnTo>
                  <a:lnTo>
                    <a:pt x="893911" y="840368"/>
                  </a:lnTo>
                  <a:lnTo>
                    <a:pt x="874604" y="886689"/>
                  </a:lnTo>
                  <a:lnTo>
                    <a:pt x="854229" y="932512"/>
                  </a:lnTo>
                  <a:lnTo>
                    <a:pt x="832762" y="977842"/>
                  </a:lnTo>
                  <a:lnTo>
                    <a:pt x="810181" y="1022682"/>
                  </a:lnTo>
                  <a:lnTo>
                    <a:pt x="786465" y="1067035"/>
                  </a:lnTo>
                  <a:lnTo>
                    <a:pt x="761590" y="1110905"/>
                  </a:lnTo>
                  <a:lnTo>
                    <a:pt x="735535" y="1154297"/>
                  </a:lnTo>
                  <a:lnTo>
                    <a:pt x="730678" y="1161944"/>
                  </a:lnTo>
                  <a:close/>
                </a:path>
                <a:path w="1049654" h="1249045">
                  <a:moveTo>
                    <a:pt x="660218" y="1248732"/>
                  </a:moveTo>
                  <a:lnTo>
                    <a:pt x="617345" y="1226866"/>
                  </a:lnTo>
                  <a:lnTo>
                    <a:pt x="580244" y="1205222"/>
                  </a:lnTo>
                  <a:lnTo>
                    <a:pt x="541681" y="1181605"/>
                  </a:lnTo>
                  <a:lnTo>
                    <a:pt x="502009" y="1156102"/>
                  </a:lnTo>
                  <a:lnTo>
                    <a:pt x="461581" y="1128800"/>
                  </a:lnTo>
                  <a:lnTo>
                    <a:pt x="420751" y="1099787"/>
                  </a:lnTo>
                  <a:lnTo>
                    <a:pt x="379871" y="1069148"/>
                  </a:lnTo>
                  <a:lnTo>
                    <a:pt x="339294" y="1036972"/>
                  </a:lnTo>
                  <a:lnTo>
                    <a:pt x="299373" y="1003345"/>
                  </a:lnTo>
                  <a:lnTo>
                    <a:pt x="260462" y="968355"/>
                  </a:lnTo>
                  <a:lnTo>
                    <a:pt x="222913" y="932088"/>
                  </a:lnTo>
                  <a:lnTo>
                    <a:pt x="187079" y="894632"/>
                  </a:lnTo>
                  <a:lnTo>
                    <a:pt x="153313" y="856073"/>
                  </a:lnTo>
                  <a:lnTo>
                    <a:pt x="121968" y="816500"/>
                  </a:lnTo>
                  <a:lnTo>
                    <a:pt x="93398" y="775998"/>
                  </a:lnTo>
                  <a:lnTo>
                    <a:pt x="67954" y="734655"/>
                  </a:lnTo>
                  <a:lnTo>
                    <a:pt x="45991" y="692558"/>
                  </a:lnTo>
                  <a:lnTo>
                    <a:pt x="27861" y="649794"/>
                  </a:lnTo>
                  <a:lnTo>
                    <a:pt x="13917" y="606450"/>
                  </a:lnTo>
                  <a:lnTo>
                    <a:pt x="4512" y="562614"/>
                  </a:lnTo>
                  <a:lnTo>
                    <a:pt x="0" y="518372"/>
                  </a:lnTo>
                  <a:lnTo>
                    <a:pt x="732" y="473811"/>
                  </a:lnTo>
                  <a:lnTo>
                    <a:pt x="7673" y="423270"/>
                  </a:lnTo>
                  <a:lnTo>
                    <a:pt x="19634" y="378755"/>
                  </a:lnTo>
                  <a:lnTo>
                    <a:pt x="36192" y="340056"/>
                  </a:lnTo>
                  <a:lnTo>
                    <a:pt x="56922" y="306962"/>
                  </a:lnTo>
                  <a:lnTo>
                    <a:pt x="109197" y="256743"/>
                  </a:lnTo>
                  <a:lnTo>
                    <a:pt x="173061" y="226411"/>
                  </a:lnTo>
                  <a:lnTo>
                    <a:pt x="245116" y="214279"/>
                  </a:lnTo>
                  <a:lnTo>
                    <a:pt x="283154" y="214511"/>
                  </a:lnTo>
                  <a:lnTo>
                    <a:pt x="321965" y="218659"/>
                  </a:lnTo>
                  <a:lnTo>
                    <a:pt x="361126" y="226514"/>
                  </a:lnTo>
                  <a:lnTo>
                    <a:pt x="400211" y="237864"/>
                  </a:lnTo>
                  <a:lnTo>
                    <a:pt x="438795" y="252499"/>
                  </a:lnTo>
                  <a:lnTo>
                    <a:pt x="294891" y="268415"/>
                  </a:lnTo>
                  <a:lnTo>
                    <a:pt x="258260" y="269128"/>
                  </a:lnTo>
                  <a:lnTo>
                    <a:pt x="189384" y="282137"/>
                  </a:lnTo>
                  <a:lnTo>
                    <a:pt x="129319" y="310684"/>
                  </a:lnTo>
                  <a:lnTo>
                    <a:pt x="81620" y="354880"/>
                  </a:lnTo>
                  <a:lnTo>
                    <a:pt x="49842" y="414839"/>
                  </a:lnTo>
                  <a:lnTo>
                    <a:pt x="37539" y="490671"/>
                  </a:lnTo>
                  <a:lnTo>
                    <a:pt x="39801" y="534575"/>
                  </a:lnTo>
                  <a:lnTo>
                    <a:pt x="48266" y="582490"/>
                  </a:lnTo>
                  <a:lnTo>
                    <a:pt x="62123" y="627808"/>
                  </a:lnTo>
                  <a:lnTo>
                    <a:pt x="81450" y="670898"/>
                  </a:lnTo>
                  <a:lnTo>
                    <a:pt x="105353" y="711918"/>
                  </a:lnTo>
                  <a:lnTo>
                    <a:pt x="132937" y="751027"/>
                  </a:lnTo>
                  <a:lnTo>
                    <a:pt x="163306" y="788386"/>
                  </a:lnTo>
                  <a:lnTo>
                    <a:pt x="195564" y="824152"/>
                  </a:lnTo>
                  <a:lnTo>
                    <a:pt x="228818" y="858486"/>
                  </a:lnTo>
                  <a:lnTo>
                    <a:pt x="262171" y="891546"/>
                  </a:lnTo>
                  <a:lnTo>
                    <a:pt x="288830" y="918446"/>
                  </a:lnTo>
                  <a:lnTo>
                    <a:pt x="350367" y="983216"/>
                  </a:lnTo>
                  <a:lnTo>
                    <a:pt x="384384" y="1017977"/>
                  </a:lnTo>
                  <a:lnTo>
                    <a:pt x="419990" y="1052251"/>
                  </a:lnTo>
                  <a:lnTo>
                    <a:pt x="456756" y="1084485"/>
                  </a:lnTo>
                  <a:lnTo>
                    <a:pt x="494250" y="1113125"/>
                  </a:lnTo>
                  <a:lnTo>
                    <a:pt x="532040" y="1136617"/>
                  </a:lnTo>
                  <a:lnTo>
                    <a:pt x="569696" y="1153408"/>
                  </a:lnTo>
                  <a:lnTo>
                    <a:pt x="606787" y="1161944"/>
                  </a:lnTo>
                  <a:lnTo>
                    <a:pt x="730678" y="1161944"/>
                  </a:lnTo>
                  <a:lnTo>
                    <a:pt x="708277" y="1197213"/>
                  </a:lnTo>
                  <a:lnTo>
                    <a:pt x="679795" y="1239658"/>
                  </a:lnTo>
                  <a:lnTo>
                    <a:pt x="674118" y="1245018"/>
                  </a:lnTo>
                  <a:lnTo>
                    <a:pt x="667486" y="1248148"/>
                  </a:lnTo>
                  <a:lnTo>
                    <a:pt x="660218" y="1248732"/>
                  </a:lnTo>
                  <a:close/>
                </a:path>
                <a:path w="1049654" h="1249045">
                  <a:moveTo>
                    <a:pt x="511831" y="340843"/>
                  </a:moveTo>
                  <a:lnTo>
                    <a:pt x="445667" y="303847"/>
                  </a:lnTo>
                  <a:lnTo>
                    <a:pt x="408224" y="289274"/>
                  </a:lnTo>
                  <a:lnTo>
                    <a:pt x="370317" y="278502"/>
                  </a:lnTo>
                  <a:lnTo>
                    <a:pt x="332391" y="271544"/>
                  </a:lnTo>
                  <a:lnTo>
                    <a:pt x="294891" y="268415"/>
                  </a:lnTo>
                  <a:lnTo>
                    <a:pt x="472644" y="268415"/>
                  </a:lnTo>
                  <a:lnTo>
                    <a:pt x="476454" y="270206"/>
                  </a:lnTo>
                  <a:lnTo>
                    <a:pt x="512763" y="290776"/>
                  </a:lnTo>
                  <a:lnTo>
                    <a:pt x="527639" y="300779"/>
                  </a:lnTo>
                  <a:lnTo>
                    <a:pt x="522907" y="310803"/>
                  </a:lnTo>
                  <a:lnTo>
                    <a:pt x="511726" y="339660"/>
                  </a:lnTo>
                  <a:lnTo>
                    <a:pt x="511831" y="340843"/>
                  </a:lnTo>
                  <a:close/>
                </a:path>
                <a:path w="1049654" h="1249045">
                  <a:moveTo>
                    <a:pt x="539702" y="361642"/>
                  </a:moveTo>
                  <a:lnTo>
                    <a:pt x="517386" y="344337"/>
                  </a:lnTo>
                  <a:lnTo>
                    <a:pt x="511831" y="340843"/>
                  </a:lnTo>
                  <a:lnTo>
                    <a:pt x="511726" y="339660"/>
                  </a:lnTo>
                  <a:lnTo>
                    <a:pt x="522963" y="310684"/>
                  </a:lnTo>
                  <a:lnTo>
                    <a:pt x="527639" y="300779"/>
                  </a:lnTo>
                  <a:lnTo>
                    <a:pt x="547298" y="313998"/>
                  </a:lnTo>
                  <a:lnTo>
                    <a:pt x="560055" y="324123"/>
                  </a:lnTo>
                  <a:lnTo>
                    <a:pt x="550773" y="349849"/>
                  </a:lnTo>
                  <a:lnTo>
                    <a:pt x="539897" y="361630"/>
                  </a:lnTo>
                  <a:lnTo>
                    <a:pt x="539702" y="361642"/>
                  </a:lnTo>
                  <a:close/>
                </a:path>
                <a:path w="1049654" h="1249045">
                  <a:moveTo>
                    <a:pt x="565786" y="373569"/>
                  </a:moveTo>
                  <a:lnTo>
                    <a:pt x="550773" y="370226"/>
                  </a:lnTo>
                  <a:lnTo>
                    <a:pt x="539702" y="361642"/>
                  </a:lnTo>
                  <a:lnTo>
                    <a:pt x="539897" y="361630"/>
                  </a:lnTo>
                  <a:lnTo>
                    <a:pt x="550773" y="349849"/>
                  </a:lnTo>
                  <a:lnTo>
                    <a:pt x="560055" y="324123"/>
                  </a:lnTo>
                  <a:lnTo>
                    <a:pt x="579633" y="339660"/>
                  </a:lnTo>
                  <a:lnTo>
                    <a:pt x="585628" y="353511"/>
                  </a:lnTo>
                  <a:lnTo>
                    <a:pt x="579208" y="366406"/>
                  </a:lnTo>
                  <a:lnTo>
                    <a:pt x="565786" y="373569"/>
                  </a:lnTo>
                  <a:close/>
                </a:path>
                <a:path w="1049654" h="1249045">
                  <a:moveTo>
                    <a:pt x="524883" y="362585"/>
                  </a:moveTo>
                  <a:lnTo>
                    <a:pt x="513053" y="354625"/>
                  </a:lnTo>
                  <a:lnTo>
                    <a:pt x="511831" y="340843"/>
                  </a:lnTo>
                  <a:lnTo>
                    <a:pt x="517386" y="344337"/>
                  </a:lnTo>
                  <a:lnTo>
                    <a:pt x="539702" y="361642"/>
                  </a:lnTo>
                  <a:lnTo>
                    <a:pt x="524883" y="362585"/>
                  </a:lnTo>
                  <a:close/>
                </a:path>
              </a:pathLst>
            </a:custGeom>
            <a:solidFill>
              <a:srgbClr val="E42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69004" y="11022987"/>
              <a:ext cx="6836409" cy="7649845"/>
            </a:xfrm>
            <a:custGeom>
              <a:avLst/>
              <a:gdLst/>
              <a:ahLst/>
              <a:cxnLst/>
              <a:rect l="l" t="t" r="r" b="b"/>
              <a:pathLst>
                <a:path w="6836409" h="7649844">
                  <a:moveTo>
                    <a:pt x="6836020" y="7649528"/>
                  </a:moveTo>
                  <a:lnTo>
                    <a:pt x="0" y="7649528"/>
                  </a:lnTo>
                  <a:lnTo>
                    <a:pt x="0" y="3435738"/>
                  </a:lnTo>
                  <a:lnTo>
                    <a:pt x="3423968" y="0"/>
                  </a:lnTo>
                  <a:lnTo>
                    <a:pt x="6836020" y="3435738"/>
                  </a:lnTo>
                  <a:lnTo>
                    <a:pt x="6836020" y="7649528"/>
                  </a:lnTo>
                  <a:close/>
                </a:path>
              </a:pathLst>
            </a:custGeom>
            <a:solidFill>
              <a:srgbClr val="FFCC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84501" y="9967061"/>
              <a:ext cx="8403590" cy="4539615"/>
            </a:xfrm>
            <a:custGeom>
              <a:avLst/>
              <a:gdLst/>
              <a:ahLst/>
              <a:cxnLst/>
              <a:rect l="l" t="t" r="r" b="b"/>
              <a:pathLst>
                <a:path w="8403590" h="4539615">
                  <a:moveTo>
                    <a:pt x="5372290" y="3872407"/>
                  </a:moveTo>
                  <a:lnTo>
                    <a:pt x="5369941" y="3823805"/>
                  </a:lnTo>
                  <a:lnTo>
                    <a:pt x="5365661" y="3775722"/>
                  </a:lnTo>
                  <a:lnTo>
                    <a:pt x="5359489" y="3728224"/>
                  </a:lnTo>
                  <a:lnTo>
                    <a:pt x="5351475" y="3681336"/>
                  </a:lnTo>
                  <a:lnTo>
                    <a:pt x="5341632" y="3635095"/>
                  </a:lnTo>
                  <a:lnTo>
                    <a:pt x="5330025" y="3589540"/>
                  </a:lnTo>
                  <a:lnTo>
                    <a:pt x="5316677" y="3544709"/>
                  </a:lnTo>
                  <a:lnTo>
                    <a:pt x="5301627" y="3500653"/>
                  </a:lnTo>
                  <a:lnTo>
                    <a:pt x="5284914" y="3457397"/>
                  </a:lnTo>
                  <a:lnTo>
                    <a:pt x="5266588" y="3414979"/>
                  </a:lnTo>
                  <a:lnTo>
                    <a:pt x="5246662" y="3373450"/>
                  </a:lnTo>
                  <a:lnTo>
                    <a:pt x="5225199" y="3332848"/>
                  </a:lnTo>
                  <a:lnTo>
                    <a:pt x="5202225" y="3293199"/>
                  </a:lnTo>
                  <a:lnTo>
                    <a:pt x="5177790" y="3254552"/>
                  </a:lnTo>
                  <a:lnTo>
                    <a:pt x="5151907" y="3216948"/>
                  </a:lnTo>
                  <a:lnTo>
                    <a:pt x="5124640" y="3180410"/>
                  </a:lnTo>
                  <a:lnTo>
                    <a:pt x="5096014" y="3145002"/>
                  </a:lnTo>
                  <a:lnTo>
                    <a:pt x="5066081" y="3110738"/>
                  </a:lnTo>
                  <a:lnTo>
                    <a:pt x="5034851" y="3077680"/>
                  </a:lnTo>
                  <a:lnTo>
                    <a:pt x="5002390" y="3045841"/>
                  </a:lnTo>
                  <a:lnTo>
                    <a:pt x="4968722" y="3015284"/>
                  </a:lnTo>
                  <a:lnTo>
                    <a:pt x="4933899" y="2986036"/>
                  </a:lnTo>
                  <a:lnTo>
                    <a:pt x="4897933" y="2958134"/>
                  </a:lnTo>
                  <a:lnTo>
                    <a:pt x="4860887" y="2931630"/>
                  </a:lnTo>
                  <a:lnTo>
                    <a:pt x="4822799" y="2906547"/>
                  </a:lnTo>
                  <a:lnTo>
                    <a:pt x="4783683" y="2882925"/>
                  </a:lnTo>
                  <a:lnTo>
                    <a:pt x="4743602" y="2860827"/>
                  </a:lnTo>
                  <a:lnTo>
                    <a:pt x="4702581" y="2840253"/>
                  </a:lnTo>
                  <a:lnTo>
                    <a:pt x="4660671" y="2821279"/>
                  </a:lnTo>
                  <a:lnTo>
                    <a:pt x="4617898" y="2803918"/>
                  </a:lnTo>
                  <a:lnTo>
                    <a:pt x="4574298" y="2788221"/>
                  </a:lnTo>
                  <a:lnTo>
                    <a:pt x="4529912" y="2774226"/>
                  </a:lnTo>
                  <a:lnTo>
                    <a:pt x="4484789" y="2761970"/>
                  </a:lnTo>
                  <a:lnTo>
                    <a:pt x="4438955" y="2751493"/>
                  </a:lnTo>
                  <a:lnTo>
                    <a:pt x="4392447" y="2742844"/>
                  </a:lnTo>
                  <a:lnTo>
                    <a:pt x="4345317" y="2736037"/>
                  </a:lnTo>
                  <a:lnTo>
                    <a:pt x="4297591" y="2731135"/>
                  </a:lnTo>
                  <a:lnTo>
                    <a:pt x="4249318" y="2728163"/>
                  </a:lnTo>
                  <a:lnTo>
                    <a:pt x="4200525" y="2727160"/>
                  </a:lnTo>
                  <a:lnTo>
                    <a:pt x="4151871" y="2728163"/>
                  </a:lnTo>
                  <a:lnTo>
                    <a:pt x="4103725" y="2731135"/>
                  </a:lnTo>
                  <a:lnTo>
                    <a:pt x="4056113" y="2736037"/>
                  </a:lnTo>
                  <a:lnTo>
                    <a:pt x="4009085" y="2742844"/>
                  </a:lnTo>
                  <a:lnTo>
                    <a:pt x="3962666" y="2751493"/>
                  </a:lnTo>
                  <a:lnTo>
                    <a:pt x="3916908" y="2761970"/>
                  </a:lnTo>
                  <a:lnTo>
                    <a:pt x="3871849" y="2774226"/>
                  </a:lnTo>
                  <a:lnTo>
                    <a:pt x="3827513" y="2788221"/>
                  </a:lnTo>
                  <a:lnTo>
                    <a:pt x="3783965" y="2803918"/>
                  </a:lnTo>
                  <a:lnTo>
                    <a:pt x="3741216" y="2821279"/>
                  </a:lnTo>
                  <a:lnTo>
                    <a:pt x="3699319" y="2840253"/>
                  </a:lnTo>
                  <a:lnTo>
                    <a:pt x="3658311" y="2860827"/>
                  </a:lnTo>
                  <a:lnTo>
                    <a:pt x="3618242" y="2882925"/>
                  </a:lnTo>
                  <a:lnTo>
                    <a:pt x="3579126" y="2906547"/>
                  </a:lnTo>
                  <a:lnTo>
                    <a:pt x="3541014" y="2931630"/>
                  </a:lnTo>
                  <a:lnTo>
                    <a:pt x="3503955" y="2958134"/>
                  </a:lnTo>
                  <a:lnTo>
                    <a:pt x="3467976" y="2986036"/>
                  </a:lnTo>
                  <a:lnTo>
                    <a:pt x="3433114" y="3015284"/>
                  </a:lnTo>
                  <a:lnTo>
                    <a:pt x="3399409" y="3045841"/>
                  </a:lnTo>
                  <a:lnTo>
                    <a:pt x="3366909" y="3077680"/>
                  </a:lnTo>
                  <a:lnTo>
                    <a:pt x="3335642" y="3110738"/>
                  </a:lnTo>
                  <a:lnTo>
                    <a:pt x="3305657" y="3145002"/>
                  </a:lnTo>
                  <a:lnTo>
                    <a:pt x="3276993" y="3180410"/>
                  </a:lnTo>
                  <a:lnTo>
                    <a:pt x="3249676" y="3216948"/>
                  </a:lnTo>
                  <a:lnTo>
                    <a:pt x="3223742" y="3254552"/>
                  </a:lnTo>
                  <a:lnTo>
                    <a:pt x="3199257" y="3293199"/>
                  </a:lnTo>
                  <a:lnTo>
                    <a:pt x="3176232" y="3332848"/>
                  </a:lnTo>
                  <a:lnTo>
                    <a:pt x="3154718" y="3373450"/>
                  </a:lnTo>
                  <a:lnTo>
                    <a:pt x="3134753" y="3414979"/>
                  </a:lnTo>
                  <a:lnTo>
                    <a:pt x="3116364" y="3457397"/>
                  </a:lnTo>
                  <a:lnTo>
                    <a:pt x="3099612" y="3500653"/>
                  </a:lnTo>
                  <a:lnTo>
                    <a:pt x="3084525" y="3544709"/>
                  </a:lnTo>
                  <a:lnTo>
                    <a:pt x="3071139" y="3589540"/>
                  </a:lnTo>
                  <a:lnTo>
                    <a:pt x="3059493" y="3635095"/>
                  </a:lnTo>
                  <a:lnTo>
                    <a:pt x="3049625" y="3681336"/>
                  </a:lnTo>
                  <a:lnTo>
                    <a:pt x="3041573" y="3728224"/>
                  </a:lnTo>
                  <a:lnTo>
                    <a:pt x="3035389" y="3775722"/>
                  </a:lnTo>
                  <a:lnTo>
                    <a:pt x="3031096" y="3823805"/>
                  </a:lnTo>
                  <a:lnTo>
                    <a:pt x="3028746" y="3872407"/>
                  </a:lnTo>
                  <a:lnTo>
                    <a:pt x="3028746" y="4051033"/>
                  </a:lnTo>
                  <a:lnTo>
                    <a:pt x="5372290" y="4051033"/>
                  </a:lnTo>
                  <a:lnTo>
                    <a:pt x="5372290" y="3872407"/>
                  </a:lnTo>
                  <a:close/>
                </a:path>
                <a:path w="8403590" h="4539615">
                  <a:moveTo>
                    <a:pt x="8403018" y="4199902"/>
                  </a:moveTo>
                  <a:lnTo>
                    <a:pt x="7545044" y="3342449"/>
                  </a:lnTo>
                  <a:lnTo>
                    <a:pt x="7545044" y="658964"/>
                  </a:lnTo>
                  <a:lnTo>
                    <a:pt x="6119050" y="658964"/>
                  </a:lnTo>
                  <a:lnTo>
                    <a:pt x="6119050" y="1917344"/>
                  </a:lnTo>
                  <a:lnTo>
                    <a:pt x="4200525" y="0"/>
                  </a:lnTo>
                  <a:lnTo>
                    <a:pt x="4198531" y="1993"/>
                  </a:lnTo>
                  <a:lnTo>
                    <a:pt x="4196550" y="0"/>
                  </a:lnTo>
                  <a:lnTo>
                    <a:pt x="0" y="4193946"/>
                  </a:lnTo>
                  <a:lnTo>
                    <a:pt x="343585" y="4539310"/>
                  </a:lnTo>
                  <a:lnTo>
                    <a:pt x="4202506" y="658964"/>
                  </a:lnTo>
                  <a:lnTo>
                    <a:pt x="8061426" y="4539310"/>
                  </a:lnTo>
                  <a:lnTo>
                    <a:pt x="8403018" y="4199902"/>
                  </a:lnTo>
                  <a:close/>
                </a:path>
              </a:pathLst>
            </a:custGeom>
            <a:solidFill>
              <a:srgbClr val="333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5830" y="12892695"/>
              <a:ext cx="1942464" cy="927100"/>
            </a:xfrm>
            <a:custGeom>
              <a:avLst/>
              <a:gdLst/>
              <a:ahLst/>
              <a:cxnLst/>
              <a:rect l="l" t="t" r="r" b="b"/>
              <a:pathLst>
                <a:path w="1942465" h="927100">
                  <a:moveTo>
                    <a:pt x="1942367" y="926914"/>
                  </a:moveTo>
                  <a:lnTo>
                    <a:pt x="0" y="926914"/>
                  </a:lnTo>
                  <a:lnTo>
                    <a:pt x="3620" y="877915"/>
                  </a:lnTo>
                  <a:lnTo>
                    <a:pt x="9688" y="829413"/>
                  </a:lnTo>
                  <a:lnTo>
                    <a:pt x="18160" y="781482"/>
                  </a:lnTo>
                  <a:lnTo>
                    <a:pt x="28994" y="734197"/>
                  </a:lnTo>
                  <a:lnTo>
                    <a:pt x="42148" y="687632"/>
                  </a:lnTo>
                  <a:lnTo>
                    <a:pt x="57579" y="641861"/>
                  </a:lnTo>
                  <a:lnTo>
                    <a:pt x="75246" y="596958"/>
                  </a:lnTo>
                  <a:lnTo>
                    <a:pt x="95104" y="552997"/>
                  </a:lnTo>
                  <a:lnTo>
                    <a:pt x="117114" y="510053"/>
                  </a:lnTo>
                  <a:lnTo>
                    <a:pt x="141230" y="468198"/>
                  </a:lnTo>
                  <a:lnTo>
                    <a:pt x="167413" y="427509"/>
                  </a:lnTo>
                  <a:lnTo>
                    <a:pt x="195619" y="388057"/>
                  </a:lnTo>
                  <a:lnTo>
                    <a:pt x="225805" y="349919"/>
                  </a:lnTo>
                  <a:lnTo>
                    <a:pt x="257930" y="313167"/>
                  </a:lnTo>
                  <a:lnTo>
                    <a:pt x="291950" y="277875"/>
                  </a:lnTo>
                  <a:lnTo>
                    <a:pt x="329250" y="243213"/>
                  </a:lnTo>
                  <a:lnTo>
                    <a:pt x="368010" y="210703"/>
                  </a:lnTo>
                  <a:lnTo>
                    <a:pt x="408159" y="180381"/>
                  </a:lnTo>
                  <a:lnTo>
                    <a:pt x="449621" y="152281"/>
                  </a:lnTo>
                  <a:lnTo>
                    <a:pt x="492322" y="126440"/>
                  </a:lnTo>
                  <a:lnTo>
                    <a:pt x="536188" y="102893"/>
                  </a:lnTo>
                  <a:lnTo>
                    <a:pt x="581146" y="81674"/>
                  </a:lnTo>
                  <a:lnTo>
                    <a:pt x="627120" y="62820"/>
                  </a:lnTo>
                  <a:lnTo>
                    <a:pt x="674037" y="46365"/>
                  </a:lnTo>
                  <a:lnTo>
                    <a:pt x="721822" y="32345"/>
                  </a:lnTo>
                  <a:lnTo>
                    <a:pt x="770402" y="20795"/>
                  </a:lnTo>
                  <a:lnTo>
                    <a:pt x="819702" y="11750"/>
                  </a:lnTo>
                  <a:lnTo>
                    <a:pt x="869649" y="5245"/>
                  </a:lnTo>
                  <a:lnTo>
                    <a:pt x="920167" y="1317"/>
                  </a:lnTo>
                  <a:lnTo>
                    <a:pt x="971183" y="0"/>
                  </a:lnTo>
                  <a:lnTo>
                    <a:pt x="1021853" y="1317"/>
                  </a:lnTo>
                  <a:lnTo>
                    <a:pt x="1072121" y="5245"/>
                  </a:lnTo>
                  <a:lnTo>
                    <a:pt x="1121901" y="11750"/>
                  </a:lnTo>
                  <a:lnTo>
                    <a:pt x="1171110" y="20795"/>
                  </a:lnTo>
                  <a:lnTo>
                    <a:pt x="1219661" y="32345"/>
                  </a:lnTo>
                  <a:lnTo>
                    <a:pt x="1267472" y="46365"/>
                  </a:lnTo>
                  <a:lnTo>
                    <a:pt x="1314456" y="62820"/>
                  </a:lnTo>
                  <a:lnTo>
                    <a:pt x="1360529" y="81674"/>
                  </a:lnTo>
                  <a:lnTo>
                    <a:pt x="1405606" y="102893"/>
                  </a:lnTo>
                  <a:lnTo>
                    <a:pt x="1449603" y="126440"/>
                  </a:lnTo>
                  <a:lnTo>
                    <a:pt x="1492435" y="152281"/>
                  </a:lnTo>
                  <a:lnTo>
                    <a:pt x="1534017" y="180381"/>
                  </a:lnTo>
                  <a:lnTo>
                    <a:pt x="1574264" y="210703"/>
                  </a:lnTo>
                  <a:lnTo>
                    <a:pt x="1613092" y="243213"/>
                  </a:lnTo>
                  <a:lnTo>
                    <a:pt x="1650416" y="277875"/>
                  </a:lnTo>
                  <a:lnTo>
                    <a:pt x="1684783" y="313167"/>
                  </a:lnTo>
                  <a:lnTo>
                    <a:pt x="1717158" y="349919"/>
                  </a:lnTo>
                  <a:lnTo>
                    <a:pt x="1747510" y="388057"/>
                  </a:lnTo>
                  <a:lnTo>
                    <a:pt x="1775808" y="427509"/>
                  </a:lnTo>
                  <a:lnTo>
                    <a:pt x="1802019" y="468198"/>
                  </a:lnTo>
                  <a:lnTo>
                    <a:pt x="1826111" y="510053"/>
                  </a:lnTo>
                  <a:lnTo>
                    <a:pt x="1848053" y="552997"/>
                  </a:lnTo>
                  <a:lnTo>
                    <a:pt x="1867813" y="596958"/>
                  </a:lnTo>
                  <a:lnTo>
                    <a:pt x="1885359" y="641861"/>
                  </a:lnTo>
                  <a:lnTo>
                    <a:pt x="1900660" y="687632"/>
                  </a:lnTo>
                  <a:lnTo>
                    <a:pt x="1913683" y="734197"/>
                  </a:lnTo>
                  <a:lnTo>
                    <a:pt x="1924397" y="781482"/>
                  </a:lnTo>
                  <a:lnTo>
                    <a:pt x="1932770" y="829413"/>
                  </a:lnTo>
                  <a:lnTo>
                    <a:pt x="1938771" y="877915"/>
                  </a:lnTo>
                  <a:lnTo>
                    <a:pt x="1942367" y="9269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3390" y="15129597"/>
              <a:ext cx="2095500" cy="3543300"/>
            </a:xfrm>
            <a:custGeom>
              <a:avLst/>
              <a:gdLst/>
              <a:ahLst/>
              <a:cxnLst/>
              <a:rect l="l" t="t" r="r" b="b"/>
              <a:pathLst>
                <a:path w="2095500" h="3543300">
                  <a:moveTo>
                    <a:pt x="2095293" y="3542918"/>
                  </a:moveTo>
                  <a:lnTo>
                    <a:pt x="0" y="3542918"/>
                  </a:lnTo>
                  <a:lnTo>
                    <a:pt x="0" y="0"/>
                  </a:lnTo>
                  <a:lnTo>
                    <a:pt x="2095293" y="0"/>
                  </a:lnTo>
                  <a:lnTo>
                    <a:pt x="2095293" y="3542918"/>
                  </a:lnTo>
                  <a:close/>
                </a:path>
              </a:pathLst>
            </a:custGeom>
            <a:solidFill>
              <a:srgbClr val="333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01996" y="15328080"/>
              <a:ext cx="1698625" cy="3344545"/>
            </a:xfrm>
            <a:custGeom>
              <a:avLst/>
              <a:gdLst/>
              <a:ahLst/>
              <a:cxnLst/>
              <a:rect l="l" t="t" r="r" b="b"/>
              <a:pathLst>
                <a:path w="1698625" h="3344544">
                  <a:moveTo>
                    <a:pt x="1698081" y="3344435"/>
                  </a:moveTo>
                  <a:lnTo>
                    <a:pt x="0" y="3344435"/>
                  </a:lnTo>
                  <a:lnTo>
                    <a:pt x="0" y="0"/>
                  </a:lnTo>
                  <a:lnTo>
                    <a:pt x="1698081" y="0"/>
                  </a:lnTo>
                  <a:lnTo>
                    <a:pt x="1698081" y="33444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674891" y="15130116"/>
              <a:ext cx="2369820" cy="2367915"/>
            </a:xfrm>
            <a:custGeom>
              <a:avLst/>
              <a:gdLst/>
              <a:ahLst/>
              <a:cxnLst/>
              <a:rect l="l" t="t" r="r" b="b"/>
              <a:pathLst>
                <a:path w="2369820" h="2367915">
                  <a:moveTo>
                    <a:pt x="0" y="0"/>
                  </a:moveTo>
                  <a:lnTo>
                    <a:pt x="2369370" y="0"/>
                  </a:lnTo>
                  <a:lnTo>
                    <a:pt x="2369370" y="2367900"/>
                  </a:lnTo>
                  <a:lnTo>
                    <a:pt x="0" y="2367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72484" y="15329098"/>
              <a:ext cx="1972310" cy="1971039"/>
            </a:xfrm>
            <a:custGeom>
              <a:avLst/>
              <a:gdLst/>
              <a:ahLst/>
              <a:cxnLst/>
              <a:rect l="l" t="t" r="r" b="b"/>
              <a:pathLst>
                <a:path w="1972310" h="1971040">
                  <a:moveTo>
                    <a:pt x="1972158" y="0"/>
                  </a:moveTo>
                  <a:lnTo>
                    <a:pt x="1972158" y="1970934"/>
                  </a:lnTo>
                  <a:lnTo>
                    <a:pt x="0" y="1970934"/>
                  </a:lnTo>
                  <a:lnTo>
                    <a:pt x="0" y="0"/>
                  </a:lnTo>
                  <a:lnTo>
                    <a:pt x="1972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90531" y="15230855"/>
              <a:ext cx="2137410" cy="2138045"/>
            </a:xfrm>
            <a:custGeom>
              <a:avLst/>
              <a:gdLst/>
              <a:ahLst/>
              <a:cxnLst/>
              <a:rect l="l" t="t" r="r" b="b"/>
              <a:pathLst>
                <a:path w="2137410" h="2138044">
                  <a:moveTo>
                    <a:pt x="2137003" y="968705"/>
                  </a:moveTo>
                  <a:lnTo>
                    <a:pt x="1167803" y="968705"/>
                  </a:lnTo>
                  <a:lnTo>
                    <a:pt x="1167803" y="0"/>
                  </a:lnTo>
                  <a:lnTo>
                    <a:pt x="969200" y="0"/>
                  </a:lnTo>
                  <a:lnTo>
                    <a:pt x="969200" y="968705"/>
                  </a:lnTo>
                  <a:lnTo>
                    <a:pt x="0" y="968705"/>
                  </a:lnTo>
                  <a:lnTo>
                    <a:pt x="0" y="1166761"/>
                  </a:lnTo>
                  <a:lnTo>
                    <a:pt x="969200" y="1166761"/>
                  </a:lnTo>
                  <a:lnTo>
                    <a:pt x="969200" y="2138007"/>
                  </a:lnTo>
                  <a:lnTo>
                    <a:pt x="1167803" y="2138007"/>
                  </a:lnTo>
                  <a:lnTo>
                    <a:pt x="1167803" y="1166761"/>
                  </a:lnTo>
                  <a:lnTo>
                    <a:pt x="2137003" y="1166761"/>
                  </a:lnTo>
                  <a:lnTo>
                    <a:pt x="2137003" y="968705"/>
                  </a:lnTo>
                  <a:close/>
                </a:path>
              </a:pathLst>
            </a:custGeom>
            <a:solidFill>
              <a:srgbClr val="333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94291" y="16530638"/>
              <a:ext cx="713740" cy="612140"/>
            </a:xfrm>
            <a:custGeom>
              <a:avLst/>
              <a:gdLst/>
              <a:ahLst/>
              <a:cxnLst/>
              <a:rect l="l" t="t" r="r" b="b"/>
              <a:pathLst>
                <a:path w="713740" h="612140">
                  <a:moveTo>
                    <a:pt x="353767" y="611575"/>
                  </a:moveTo>
                  <a:lnTo>
                    <a:pt x="51885" y="305911"/>
                  </a:lnTo>
                  <a:lnTo>
                    <a:pt x="22931" y="267106"/>
                  </a:lnTo>
                  <a:lnTo>
                    <a:pt x="5617" y="223725"/>
                  </a:lnTo>
                  <a:lnTo>
                    <a:pt x="0" y="178138"/>
                  </a:lnTo>
                  <a:lnTo>
                    <a:pt x="6132" y="132717"/>
                  </a:lnTo>
                  <a:lnTo>
                    <a:pt x="24071" y="89831"/>
                  </a:lnTo>
                  <a:lnTo>
                    <a:pt x="53871" y="51853"/>
                  </a:lnTo>
                  <a:lnTo>
                    <a:pt x="92701" y="22917"/>
                  </a:lnTo>
                  <a:lnTo>
                    <a:pt x="136109" y="5614"/>
                  </a:lnTo>
                  <a:lnTo>
                    <a:pt x="181724" y="0"/>
                  </a:lnTo>
                  <a:lnTo>
                    <a:pt x="227174" y="6129"/>
                  </a:lnTo>
                  <a:lnTo>
                    <a:pt x="270085" y="24056"/>
                  </a:lnTo>
                  <a:lnTo>
                    <a:pt x="308087" y="53838"/>
                  </a:lnTo>
                  <a:lnTo>
                    <a:pt x="357739" y="103459"/>
                  </a:lnTo>
                  <a:lnTo>
                    <a:pt x="407390" y="53838"/>
                  </a:lnTo>
                  <a:lnTo>
                    <a:pt x="446220" y="24902"/>
                  </a:lnTo>
                  <a:lnTo>
                    <a:pt x="489628" y="7599"/>
                  </a:lnTo>
                  <a:lnTo>
                    <a:pt x="535243" y="1984"/>
                  </a:lnTo>
                  <a:lnTo>
                    <a:pt x="580692" y="8113"/>
                  </a:lnTo>
                  <a:lnTo>
                    <a:pt x="623604" y="26041"/>
                  </a:lnTo>
                  <a:lnTo>
                    <a:pt x="661606" y="55823"/>
                  </a:lnTo>
                  <a:lnTo>
                    <a:pt x="690560" y="94628"/>
                  </a:lnTo>
                  <a:lnTo>
                    <a:pt x="707874" y="138009"/>
                  </a:lnTo>
                  <a:lnTo>
                    <a:pt x="713492" y="183596"/>
                  </a:lnTo>
                  <a:lnTo>
                    <a:pt x="707359" y="229017"/>
                  </a:lnTo>
                  <a:lnTo>
                    <a:pt x="689420" y="271903"/>
                  </a:lnTo>
                  <a:lnTo>
                    <a:pt x="659620" y="309881"/>
                  </a:lnTo>
                  <a:lnTo>
                    <a:pt x="353767" y="611575"/>
                  </a:lnTo>
                  <a:close/>
                </a:path>
              </a:pathLst>
            </a:custGeom>
            <a:solidFill>
              <a:srgbClr val="C73D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87711" y="12791469"/>
              <a:ext cx="198755" cy="1085850"/>
            </a:xfrm>
            <a:custGeom>
              <a:avLst/>
              <a:gdLst/>
              <a:ahLst/>
              <a:cxnLst/>
              <a:rect l="l" t="t" r="r" b="b"/>
              <a:pathLst>
                <a:path w="198754" h="1085850">
                  <a:moveTo>
                    <a:pt x="198606" y="1085701"/>
                  </a:moveTo>
                  <a:lnTo>
                    <a:pt x="0" y="1085701"/>
                  </a:lnTo>
                  <a:lnTo>
                    <a:pt x="0" y="0"/>
                  </a:lnTo>
                  <a:lnTo>
                    <a:pt x="198606" y="0"/>
                  </a:lnTo>
                  <a:lnTo>
                    <a:pt x="198606" y="1085701"/>
                  </a:lnTo>
                  <a:close/>
                </a:path>
              </a:pathLst>
            </a:custGeom>
            <a:solidFill>
              <a:srgbClr val="333F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92427" y="594193"/>
            <a:ext cx="6662255" cy="1129155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7250" spc="-509">
                <a:solidFill>
                  <a:srgbClr val="F15931"/>
                </a:solidFill>
                <a:latin typeface="Arial"/>
                <a:cs typeface="Arial"/>
              </a:rPr>
              <a:t>Don't</a:t>
            </a:r>
            <a:r>
              <a:rPr sz="7250" spc="-509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50" spc="-459">
                <a:solidFill>
                  <a:srgbClr val="F15931"/>
                </a:solidFill>
                <a:latin typeface="Arial"/>
                <a:cs typeface="Arial"/>
              </a:rPr>
              <a:t>you</a:t>
            </a:r>
            <a:r>
              <a:rPr sz="7250" spc="-77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7250" spc="-195">
                <a:solidFill>
                  <a:srgbClr val="F15931"/>
                </a:solidFill>
                <a:latin typeface="Arial"/>
                <a:cs typeface="Arial"/>
              </a:rPr>
              <a:t>worry</a:t>
            </a:r>
            <a:r>
              <a:rPr sz="6850" spc="-195">
                <a:solidFill>
                  <a:srgbClr val="F15931"/>
                </a:solidFill>
                <a:latin typeface="Arial"/>
                <a:cs typeface="Arial"/>
              </a:rPr>
              <a:t>!</a:t>
            </a:r>
            <a:endParaRPr sz="685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xfrm>
            <a:off x="396640" y="2156429"/>
            <a:ext cx="11887683" cy="1376659"/>
          </a:xfrm>
          <a:prstGeom prst="rect">
            <a:avLst/>
          </a:prstGeom>
        </p:spPr>
        <p:txBody>
          <a:bodyPr vert="horz" wrap="square" lIns="0" tIns="250825" rIns="0" bIns="0" rtlCol="0" anchor="t">
            <a:spAutoFit/>
          </a:bodyPr>
          <a:lstStyle/>
          <a:p>
            <a:pPr marL="45720">
              <a:lnSpc>
                <a:spcPct val="100000"/>
              </a:lnSpc>
              <a:spcBef>
                <a:spcPts val="1975"/>
              </a:spcBef>
            </a:pPr>
            <a:r>
              <a:rPr spc="-670"/>
              <a:t>The </a:t>
            </a:r>
            <a:r>
              <a:rPr spc="-320"/>
              <a:t>adults </a:t>
            </a:r>
            <a:r>
              <a:rPr spc="-840"/>
              <a:t>who </a:t>
            </a:r>
            <a:r>
              <a:rPr spc="-170"/>
              <a:t>take </a:t>
            </a:r>
            <a:r>
              <a:rPr spc="-275"/>
              <a:t>care </a:t>
            </a:r>
            <a:r>
              <a:rPr spc="365"/>
              <a:t>of</a:t>
            </a:r>
            <a:r>
              <a:rPr spc="-1365"/>
              <a:t> </a:t>
            </a:r>
            <a:r>
              <a:rPr spc="-325"/>
              <a:t>you</a:t>
            </a:r>
            <a:r>
              <a:rPr sz="6900" spc="-325"/>
              <a:t>:</a:t>
            </a:r>
            <a:endParaRPr lang="en-US" sz="2400" spc="15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695" y="5683754"/>
            <a:ext cx="7353300" cy="2613536"/>
          </a:xfrm>
          <a:prstGeom prst="rect">
            <a:avLst/>
          </a:prstGeom>
        </p:spPr>
        <p:txBody>
          <a:bodyPr vert="horz" wrap="square" lIns="0" tIns="15240" rIns="0" bIns="0" rtlCol="0" anchor="t">
            <a:spAutoFit/>
          </a:bodyPr>
          <a:lstStyle/>
          <a:p>
            <a:pPr marL="12700">
              <a:spcBef>
                <a:spcPts val="120"/>
              </a:spcBef>
            </a:pPr>
            <a:endParaRPr lang="en-US" sz="8400" spc="-220">
              <a:solidFill>
                <a:srgbClr val="F1593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400" spc="-220">
                <a:solidFill>
                  <a:srgbClr val="F15931"/>
                </a:solidFill>
                <a:latin typeface="Arial"/>
                <a:cs typeface="Arial"/>
              </a:rPr>
              <a:t>will </a:t>
            </a:r>
            <a:r>
              <a:rPr sz="8400" spc="-605">
                <a:solidFill>
                  <a:srgbClr val="F15931"/>
                </a:solidFill>
                <a:latin typeface="Arial"/>
                <a:cs typeface="Arial"/>
              </a:rPr>
              <a:t>keep </a:t>
            </a:r>
            <a:r>
              <a:rPr sz="8400" spc="-525">
                <a:solidFill>
                  <a:srgbClr val="F15931"/>
                </a:solidFill>
                <a:latin typeface="Arial"/>
                <a:cs typeface="Arial"/>
              </a:rPr>
              <a:t>you</a:t>
            </a:r>
            <a:r>
              <a:rPr sz="8400" spc="-1335">
                <a:solidFill>
                  <a:srgbClr val="F15931"/>
                </a:solidFill>
                <a:latin typeface="Arial"/>
                <a:cs typeface="Arial"/>
              </a:rPr>
              <a:t> </a:t>
            </a:r>
            <a:r>
              <a:rPr sz="8400" spc="-430">
                <a:solidFill>
                  <a:srgbClr val="F15931"/>
                </a:solidFill>
                <a:latin typeface="Arial"/>
                <a:cs typeface="Arial"/>
              </a:rPr>
              <a:t>safe</a:t>
            </a:r>
            <a:endParaRPr sz="8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5452" y="4612906"/>
            <a:ext cx="9066530" cy="104139"/>
          </a:xfrm>
          <a:custGeom>
            <a:avLst/>
            <a:gdLst/>
            <a:ahLst/>
            <a:cxnLst/>
            <a:rect l="l" t="t" r="r" b="b"/>
            <a:pathLst>
              <a:path w="9066530" h="104139">
                <a:moveTo>
                  <a:pt x="9066200" y="51993"/>
                </a:moveTo>
                <a:lnTo>
                  <a:pt x="9054186" y="17729"/>
                </a:lnTo>
                <a:lnTo>
                  <a:pt x="9018054" y="2159"/>
                </a:lnTo>
                <a:lnTo>
                  <a:pt x="6296253" y="2159"/>
                </a:lnTo>
                <a:lnTo>
                  <a:pt x="6249276" y="1955"/>
                </a:lnTo>
                <a:lnTo>
                  <a:pt x="6107430" y="317"/>
                </a:lnTo>
                <a:lnTo>
                  <a:pt x="6059754" y="0"/>
                </a:lnTo>
                <a:lnTo>
                  <a:pt x="6011850" y="88"/>
                </a:lnTo>
                <a:lnTo>
                  <a:pt x="5963678" y="749"/>
                </a:lnTo>
                <a:lnTo>
                  <a:pt x="5915533" y="2159"/>
                </a:lnTo>
                <a:lnTo>
                  <a:pt x="5909729" y="2159"/>
                </a:lnTo>
                <a:lnTo>
                  <a:pt x="3469970" y="2159"/>
                </a:lnTo>
                <a:lnTo>
                  <a:pt x="3423005" y="1955"/>
                </a:lnTo>
                <a:lnTo>
                  <a:pt x="3281146" y="317"/>
                </a:lnTo>
                <a:lnTo>
                  <a:pt x="3233470" y="0"/>
                </a:lnTo>
                <a:lnTo>
                  <a:pt x="3185566" y="88"/>
                </a:lnTo>
                <a:lnTo>
                  <a:pt x="3137408" y="749"/>
                </a:lnTo>
                <a:lnTo>
                  <a:pt x="3089249" y="2159"/>
                </a:lnTo>
                <a:lnTo>
                  <a:pt x="3083445" y="2159"/>
                </a:lnTo>
                <a:lnTo>
                  <a:pt x="434670" y="2159"/>
                </a:lnTo>
                <a:lnTo>
                  <a:pt x="387705" y="1955"/>
                </a:lnTo>
                <a:lnTo>
                  <a:pt x="245846" y="317"/>
                </a:lnTo>
                <a:lnTo>
                  <a:pt x="198170" y="0"/>
                </a:lnTo>
                <a:lnTo>
                  <a:pt x="150266" y="88"/>
                </a:lnTo>
                <a:lnTo>
                  <a:pt x="102108" y="749"/>
                </a:lnTo>
                <a:lnTo>
                  <a:pt x="51803" y="2222"/>
                </a:lnTo>
                <a:lnTo>
                  <a:pt x="48145" y="2159"/>
                </a:lnTo>
                <a:lnTo>
                  <a:pt x="12052" y="17729"/>
                </a:lnTo>
                <a:lnTo>
                  <a:pt x="0" y="51993"/>
                </a:lnTo>
                <a:lnTo>
                  <a:pt x="12014" y="86258"/>
                </a:lnTo>
                <a:lnTo>
                  <a:pt x="48145" y="101841"/>
                </a:lnTo>
                <a:lnTo>
                  <a:pt x="2769222" y="101841"/>
                </a:lnTo>
                <a:lnTo>
                  <a:pt x="2816225" y="102044"/>
                </a:lnTo>
                <a:lnTo>
                  <a:pt x="2958401" y="103682"/>
                </a:lnTo>
                <a:lnTo>
                  <a:pt x="3006204" y="104000"/>
                </a:lnTo>
                <a:lnTo>
                  <a:pt x="3054235" y="103911"/>
                </a:lnTo>
                <a:lnTo>
                  <a:pt x="3102483" y="103251"/>
                </a:lnTo>
                <a:lnTo>
                  <a:pt x="3150222" y="101841"/>
                </a:lnTo>
                <a:lnTo>
                  <a:pt x="3156470" y="101841"/>
                </a:lnTo>
                <a:lnTo>
                  <a:pt x="5804522" y="101841"/>
                </a:lnTo>
                <a:lnTo>
                  <a:pt x="5851525" y="102044"/>
                </a:lnTo>
                <a:lnTo>
                  <a:pt x="5993701" y="103682"/>
                </a:lnTo>
                <a:lnTo>
                  <a:pt x="6041504" y="104000"/>
                </a:lnTo>
                <a:lnTo>
                  <a:pt x="6089535" y="103911"/>
                </a:lnTo>
                <a:lnTo>
                  <a:pt x="6137783" y="103251"/>
                </a:lnTo>
                <a:lnTo>
                  <a:pt x="6185522" y="101841"/>
                </a:lnTo>
                <a:lnTo>
                  <a:pt x="6191770" y="101841"/>
                </a:lnTo>
                <a:lnTo>
                  <a:pt x="8630806" y="101841"/>
                </a:lnTo>
                <a:lnTo>
                  <a:pt x="8677808" y="102044"/>
                </a:lnTo>
                <a:lnTo>
                  <a:pt x="8819985" y="103682"/>
                </a:lnTo>
                <a:lnTo>
                  <a:pt x="8867788" y="104000"/>
                </a:lnTo>
                <a:lnTo>
                  <a:pt x="8915819" y="103911"/>
                </a:lnTo>
                <a:lnTo>
                  <a:pt x="8964066" y="103251"/>
                </a:lnTo>
                <a:lnTo>
                  <a:pt x="9014396" y="101765"/>
                </a:lnTo>
                <a:lnTo>
                  <a:pt x="9018054" y="101841"/>
                </a:lnTo>
                <a:lnTo>
                  <a:pt x="9054147" y="86258"/>
                </a:lnTo>
                <a:lnTo>
                  <a:pt x="9066200" y="51993"/>
                </a:lnTo>
                <a:close/>
              </a:path>
            </a:pathLst>
          </a:custGeom>
          <a:solidFill>
            <a:srgbClr val="ED34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35AEB-A20B-41B5-9967-4DEFBFEB91A7}"/>
              </a:ext>
            </a:extLst>
          </p:cNvPr>
          <p:cNvSpPr txBox="1"/>
          <p:nvPr/>
        </p:nvSpPr>
        <p:spPr>
          <a:xfrm>
            <a:off x="297470" y="3879849"/>
            <a:ext cx="110341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Write down the adults here: </a:t>
            </a:r>
            <a:endParaRPr lang="en-US" sz="2800"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HELLO!</vt:lpstr>
      <vt:lpstr>I love to travel...</vt:lpstr>
      <vt:lpstr>Have you heard about me? Drag the large arrows to answer each question</vt:lpstr>
      <vt:lpstr>I can understand you  feel...</vt:lpstr>
      <vt:lpstr>Sometimes adults get  worried when they read  the news or see me on TV</vt:lpstr>
      <vt:lpstr>But I am going to explain  myself...</vt:lpstr>
      <vt:lpstr>PowerPoint Presentation</vt:lpstr>
      <vt:lpstr>But I don’t stay with  people for long, and almost  everyone gets better</vt:lpstr>
      <vt:lpstr>The adults who take care of you:</vt:lpstr>
      <vt:lpstr>And you can help...</vt:lpstr>
      <vt:lpstr>If you do all that I will not come to visit</vt:lpstr>
      <vt:lpstr>THE End</vt:lpstr>
      <vt:lpstr>Follow up Questions!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cp:revision>15</cp:revision>
  <dcterms:created xsi:type="dcterms:W3CDTF">2020-04-09T15:53:00Z</dcterms:created>
  <dcterms:modified xsi:type="dcterms:W3CDTF">2020-04-09T19:35:57Z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PDFescape Online - https://www.pdfescape.com</vt:lpwstr>
  </property>
  <property fmtid="{D5CDD505-2E9C-101B-9397-08002B2CF9AE}" pid="4" name="LastSaved">
    <vt:filetime>2020-04-09T00:00:00Z</vt:filetime>
  </property>
</Properties>
</file>