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327" r:id="rId3"/>
    <p:sldId id="331" r:id="rId4"/>
    <p:sldId id="354" r:id="rId5"/>
    <p:sldId id="289" r:id="rId6"/>
    <p:sldId id="288" r:id="rId7"/>
    <p:sldId id="353" r:id="rId8"/>
    <p:sldId id="360" r:id="rId9"/>
    <p:sldId id="355" r:id="rId10"/>
    <p:sldId id="314" r:id="rId11"/>
    <p:sldId id="328" r:id="rId12"/>
    <p:sldId id="315" r:id="rId13"/>
    <p:sldId id="316" r:id="rId14"/>
    <p:sldId id="317" r:id="rId15"/>
    <p:sldId id="318" r:id="rId16"/>
    <p:sldId id="329" r:id="rId17"/>
    <p:sldId id="330" r:id="rId18"/>
    <p:sldId id="370" r:id="rId19"/>
    <p:sldId id="323" r:id="rId20"/>
    <p:sldId id="305" r:id="rId21"/>
    <p:sldId id="321" r:id="rId22"/>
    <p:sldId id="322" r:id="rId23"/>
    <p:sldId id="256" r:id="rId24"/>
    <p:sldId id="352" r:id="rId25"/>
    <p:sldId id="257" r:id="rId26"/>
    <p:sldId id="258" r:id="rId27"/>
    <p:sldId id="259" r:id="rId28"/>
    <p:sldId id="260" r:id="rId29"/>
    <p:sldId id="337" r:id="rId30"/>
    <p:sldId id="339" r:id="rId31"/>
    <p:sldId id="340" r:id="rId32"/>
    <p:sldId id="341" r:id="rId33"/>
    <p:sldId id="338" r:id="rId34"/>
    <p:sldId id="344" r:id="rId35"/>
    <p:sldId id="342" r:id="rId36"/>
    <p:sldId id="346" r:id="rId37"/>
    <p:sldId id="343" r:id="rId38"/>
    <p:sldId id="345" r:id="rId39"/>
    <p:sldId id="348" r:id="rId40"/>
    <p:sldId id="349" r:id="rId41"/>
    <p:sldId id="332" r:id="rId42"/>
    <p:sldId id="261" r:id="rId43"/>
    <p:sldId id="336" r:id="rId44"/>
    <p:sldId id="350" r:id="rId45"/>
    <p:sldId id="351" r:id="rId46"/>
    <p:sldId id="362" r:id="rId47"/>
    <p:sldId id="363" r:id="rId48"/>
    <p:sldId id="333" r:id="rId49"/>
    <p:sldId id="365" r:id="rId50"/>
    <p:sldId id="361" r:id="rId51"/>
    <p:sldId id="364" r:id="rId52"/>
    <p:sldId id="325" r:id="rId53"/>
    <p:sldId id="366" r:id="rId54"/>
    <p:sldId id="358" r:id="rId55"/>
    <p:sldId id="357" r:id="rId56"/>
    <p:sldId id="359" r:id="rId57"/>
    <p:sldId id="324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53A66FD-3C91-4297-978C-C8436D84BB02}">
          <p14:sldIdLst>
            <p14:sldId id="273"/>
            <p14:sldId id="327"/>
          </p14:sldIdLst>
        </p14:section>
        <p14:section name="Particle Theory of Matter" id="{B340BD7C-0103-48E5-85EE-5F43FF9284E9}">
          <p14:sldIdLst>
            <p14:sldId id="331"/>
            <p14:sldId id="354"/>
            <p14:sldId id="289"/>
            <p14:sldId id="288"/>
            <p14:sldId id="353"/>
            <p14:sldId id="360"/>
          </p14:sldIdLst>
        </p14:section>
        <p14:section name="States of Matter" id="{B710256F-5D29-4BF5-A7D8-0A6CB0B3CB9E}">
          <p14:sldIdLst>
            <p14:sldId id="355"/>
            <p14:sldId id="314"/>
            <p14:sldId id="328"/>
            <p14:sldId id="315"/>
            <p14:sldId id="316"/>
            <p14:sldId id="317"/>
            <p14:sldId id="318"/>
            <p14:sldId id="329"/>
            <p14:sldId id="330"/>
            <p14:sldId id="370"/>
            <p14:sldId id="323"/>
            <p14:sldId id="305"/>
            <p14:sldId id="321"/>
            <p14:sldId id="322"/>
            <p14:sldId id="256"/>
          </p14:sldIdLst>
        </p14:section>
        <p14:section name="Fluids" id="{A5AC8613-6316-4ECE-8882-84A9E4FA21B6}">
          <p14:sldIdLst>
            <p14:sldId id="352"/>
            <p14:sldId id="257"/>
            <p14:sldId id="258"/>
            <p14:sldId id="259"/>
            <p14:sldId id="260"/>
            <p14:sldId id="337"/>
            <p14:sldId id="339"/>
            <p14:sldId id="340"/>
            <p14:sldId id="341"/>
            <p14:sldId id="338"/>
            <p14:sldId id="344"/>
            <p14:sldId id="342"/>
            <p14:sldId id="346"/>
            <p14:sldId id="343"/>
            <p14:sldId id="345"/>
            <p14:sldId id="348"/>
          </p14:sldIdLst>
        </p14:section>
        <p14:section name="Viscosity" id="{B20FCAA6-8A9D-47CC-8F53-39964017EC8C}">
          <p14:sldIdLst>
            <p14:sldId id="349"/>
            <p14:sldId id="332"/>
            <p14:sldId id="261"/>
            <p14:sldId id="336"/>
            <p14:sldId id="350"/>
            <p14:sldId id="351"/>
            <p14:sldId id="362"/>
            <p14:sldId id="363"/>
            <p14:sldId id="333"/>
            <p14:sldId id="365"/>
            <p14:sldId id="361"/>
            <p14:sldId id="364"/>
            <p14:sldId id="325"/>
            <p14:sldId id="366"/>
          </p14:sldIdLst>
        </p14:section>
        <p14:section name="Misc." id="{D2D079F5-FE7D-41C2-8062-1546AD584B65}">
          <p14:sldIdLst>
            <p14:sldId id="358"/>
            <p14:sldId id="357"/>
            <p14:sldId id="359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3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90" y="9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 Vachon" userId="8be64d52194160bc" providerId="LiveId" clId="{34B35B8D-D4E4-4A5F-9CDB-9ED77409B35B}"/>
    <pc:docChg chg="undo custSel addSld delSld modSld sldOrd">
      <pc:chgData name="Justin Vachon" userId="8be64d52194160bc" providerId="LiveId" clId="{34B35B8D-D4E4-4A5F-9CDB-9ED77409B35B}" dt="2022-02-17T19:42:28.775" v="1120"/>
      <pc:docMkLst>
        <pc:docMk/>
      </pc:docMkLst>
      <pc:sldChg chg="modSp mod">
        <pc:chgData name="Justin Vachon" userId="8be64d52194160bc" providerId="LiveId" clId="{34B35B8D-D4E4-4A5F-9CDB-9ED77409B35B}" dt="2022-02-17T19:08:21.522" v="840" actId="1076"/>
        <pc:sldMkLst>
          <pc:docMk/>
          <pc:sldMk cId="901895354" sldId="256"/>
        </pc:sldMkLst>
        <pc:spChg chg="mod">
          <ac:chgData name="Justin Vachon" userId="8be64d52194160bc" providerId="LiveId" clId="{34B35B8D-D4E4-4A5F-9CDB-9ED77409B35B}" dt="2022-02-17T19:08:21.522" v="840" actId="1076"/>
          <ac:spMkLst>
            <pc:docMk/>
            <pc:sldMk cId="901895354" sldId="256"/>
            <ac:spMk id="4" creationId="{65AFF43F-6C65-4979-9A6B-256E11F42BA0}"/>
          </ac:spMkLst>
        </pc:spChg>
      </pc:sldChg>
      <pc:sldChg chg="modSp mod">
        <pc:chgData name="Justin Vachon" userId="8be64d52194160bc" providerId="LiveId" clId="{34B35B8D-D4E4-4A5F-9CDB-9ED77409B35B}" dt="2022-02-17T18:42:50.272" v="544" actId="403"/>
        <pc:sldMkLst>
          <pc:docMk/>
          <pc:sldMk cId="388502821" sldId="257"/>
        </pc:sldMkLst>
        <pc:spChg chg="mod">
          <ac:chgData name="Justin Vachon" userId="8be64d52194160bc" providerId="LiveId" clId="{34B35B8D-D4E4-4A5F-9CDB-9ED77409B35B}" dt="2022-02-17T18:42:50.272" v="544" actId="403"/>
          <ac:spMkLst>
            <pc:docMk/>
            <pc:sldMk cId="388502821" sldId="257"/>
            <ac:spMk id="4" creationId="{65AFF43F-6C65-4979-9A6B-256E11F42BA0}"/>
          </ac:spMkLst>
        </pc:spChg>
      </pc:sldChg>
      <pc:sldChg chg="addSp delSp modSp">
        <pc:chgData name="Justin Vachon" userId="8be64d52194160bc" providerId="LiveId" clId="{34B35B8D-D4E4-4A5F-9CDB-9ED77409B35B}" dt="2022-02-17T17:28:49.596" v="440"/>
        <pc:sldMkLst>
          <pc:docMk/>
          <pc:sldMk cId="2522069671" sldId="259"/>
        </pc:sldMkLst>
        <pc:spChg chg="mod">
          <ac:chgData name="Justin Vachon" userId="8be64d52194160bc" providerId="LiveId" clId="{34B35B8D-D4E4-4A5F-9CDB-9ED77409B35B}" dt="2022-02-17T17:28:47.098" v="439"/>
          <ac:spMkLst>
            <pc:docMk/>
            <pc:sldMk cId="2522069671" sldId="259"/>
            <ac:spMk id="8" creationId="{B03CCBC6-D4EC-4B05-A989-92FD52E4F1ED}"/>
          </ac:spMkLst>
        </pc:spChg>
        <pc:grpChg chg="add del mod">
          <ac:chgData name="Justin Vachon" userId="8be64d52194160bc" providerId="LiveId" clId="{34B35B8D-D4E4-4A5F-9CDB-9ED77409B35B}" dt="2022-02-17T17:28:49.596" v="440"/>
          <ac:grpSpMkLst>
            <pc:docMk/>
            <pc:sldMk cId="2522069671" sldId="259"/>
            <ac:grpSpMk id="6" creationId="{2C2F8CF4-E466-45C7-AA30-7275096FFDA1}"/>
          </ac:grpSpMkLst>
        </pc:grpChg>
        <pc:picChg chg="mod">
          <ac:chgData name="Justin Vachon" userId="8be64d52194160bc" providerId="LiveId" clId="{34B35B8D-D4E4-4A5F-9CDB-9ED77409B35B}" dt="2022-02-17T17:28:47.098" v="439"/>
          <ac:picMkLst>
            <pc:docMk/>
            <pc:sldMk cId="2522069671" sldId="259"/>
            <ac:picMk id="7" creationId="{E68400ED-EEC6-401F-969C-9E4791BE9A8B}"/>
          </ac:picMkLst>
        </pc:picChg>
      </pc:sldChg>
      <pc:sldChg chg="modSp mod">
        <pc:chgData name="Justin Vachon" userId="8be64d52194160bc" providerId="LiveId" clId="{34B35B8D-D4E4-4A5F-9CDB-9ED77409B35B}" dt="2022-02-17T19:03:06.248" v="722" actId="1076"/>
        <pc:sldMkLst>
          <pc:docMk/>
          <pc:sldMk cId="459959211" sldId="260"/>
        </pc:sldMkLst>
        <pc:picChg chg="mod">
          <ac:chgData name="Justin Vachon" userId="8be64d52194160bc" providerId="LiveId" clId="{34B35B8D-D4E4-4A5F-9CDB-9ED77409B35B}" dt="2022-02-17T19:03:06.248" v="722" actId="1076"/>
          <ac:picMkLst>
            <pc:docMk/>
            <pc:sldMk cId="459959211" sldId="260"/>
            <ac:picMk id="6" creationId="{3E1A72F1-8A80-48EC-AA52-526FC3607AE1}"/>
          </ac:picMkLst>
        </pc:picChg>
      </pc:sldChg>
      <pc:sldChg chg="addSp modSp mod modAnim">
        <pc:chgData name="Justin Vachon" userId="8be64d52194160bc" providerId="LiveId" clId="{34B35B8D-D4E4-4A5F-9CDB-9ED77409B35B}" dt="2022-02-17T17:30:43.164" v="460"/>
        <pc:sldMkLst>
          <pc:docMk/>
          <pc:sldMk cId="984281297" sldId="261"/>
        </pc:sldMkLst>
        <pc:spChg chg="add mod">
          <ac:chgData name="Justin Vachon" userId="8be64d52194160bc" providerId="LiveId" clId="{34B35B8D-D4E4-4A5F-9CDB-9ED77409B35B}" dt="2022-02-17T17:28:39.445" v="438" actId="1076"/>
          <ac:spMkLst>
            <pc:docMk/>
            <pc:sldMk cId="984281297" sldId="261"/>
            <ac:spMk id="3" creationId="{FD33DF2E-E3D7-41BE-9FC7-2F2A83DD9EC6}"/>
          </ac:spMkLst>
        </pc:spChg>
        <pc:spChg chg="mod">
          <ac:chgData name="Justin Vachon" userId="8be64d52194160bc" providerId="LiveId" clId="{34B35B8D-D4E4-4A5F-9CDB-9ED77409B35B}" dt="2022-02-17T17:28:56.978" v="441"/>
          <ac:spMkLst>
            <pc:docMk/>
            <pc:sldMk cId="984281297" sldId="261"/>
            <ac:spMk id="6" creationId="{64E2AED9-056C-41B5-AEC9-D2DA2FA2987F}"/>
          </ac:spMkLst>
        </pc:spChg>
        <pc:grpChg chg="add mod">
          <ac:chgData name="Justin Vachon" userId="8be64d52194160bc" providerId="LiveId" clId="{34B35B8D-D4E4-4A5F-9CDB-9ED77409B35B}" dt="2022-02-17T17:29:06.733" v="444" actId="1076"/>
          <ac:grpSpMkLst>
            <pc:docMk/>
            <pc:sldMk cId="984281297" sldId="261"/>
            <ac:grpSpMk id="4" creationId="{46252B90-8982-4FAD-8FF1-19F62CEAE8FC}"/>
          </ac:grpSpMkLst>
        </pc:grpChg>
        <pc:picChg chg="add mod">
          <ac:chgData name="Justin Vachon" userId="8be64d52194160bc" providerId="LiveId" clId="{34B35B8D-D4E4-4A5F-9CDB-9ED77409B35B}" dt="2022-02-17T17:30:00.990" v="451" actId="14100"/>
          <ac:picMkLst>
            <pc:docMk/>
            <pc:sldMk cId="984281297" sldId="261"/>
            <ac:picMk id="2" creationId="{6ED0238D-FB01-4CDE-A1DA-03F175475745}"/>
          </ac:picMkLst>
        </pc:picChg>
        <pc:picChg chg="mod">
          <ac:chgData name="Justin Vachon" userId="8be64d52194160bc" providerId="LiveId" clId="{34B35B8D-D4E4-4A5F-9CDB-9ED77409B35B}" dt="2022-02-17T17:28:56.978" v="441"/>
          <ac:picMkLst>
            <pc:docMk/>
            <pc:sldMk cId="984281297" sldId="261"/>
            <ac:picMk id="5" creationId="{90084E74-7246-495B-A205-3AE66F00BB35}"/>
          </ac:picMkLst>
        </pc:picChg>
      </pc:sldChg>
      <pc:sldChg chg="del">
        <pc:chgData name="Justin Vachon" userId="8be64d52194160bc" providerId="LiveId" clId="{34B35B8D-D4E4-4A5F-9CDB-9ED77409B35B}" dt="2022-02-17T18:49:34.234" v="665" actId="47"/>
        <pc:sldMkLst>
          <pc:docMk/>
          <pc:sldMk cId="2189023237" sldId="262"/>
        </pc:sldMkLst>
      </pc:sldChg>
      <pc:sldChg chg="addSp delSp modSp mod">
        <pc:chgData name="Justin Vachon" userId="8be64d52194160bc" providerId="LiveId" clId="{34B35B8D-D4E4-4A5F-9CDB-9ED77409B35B}" dt="2022-02-17T19:23:58.333" v="981" actId="404"/>
        <pc:sldMkLst>
          <pc:docMk/>
          <pc:sldMk cId="1134696079" sldId="263"/>
        </pc:sldMkLst>
        <pc:spChg chg="add del mod">
          <ac:chgData name="Justin Vachon" userId="8be64d52194160bc" providerId="LiveId" clId="{34B35B8D-D4E4-4A5F-9CDB-9ED77409B35B}" dt="2022-02-17T19:23:58.333" v="981" actId="404"/>
          <ac:spMkLst>
            <pc:docMk/>
            <pc:sldMk cId="1134696079" sldId="263"/>
            <ac:spMk id="2" creationId="{DA7E6B73-6948-4E5D-8C2A-A65EBBFA46B8}"/>
          </ac:spMkLst>
        </pc:spChg>
      </pc:sldChg>
      <pc:sldChg chg="addSp modSp mod ord modAnim">
        <pc:chgData name="Justin Vachon" userId="8be64d52194160bc" providerId="LiveId" clId="{34B35B8D-D4E4-4A5F-9CDB-9ED77409B35B}" dt="2022-02-17T18:29:52.566" v="533"/>
        <pc:sldMkLst>
          <pc:docMk/>
          <pc:sldMk cId="591895611" sldId="305"/>
        </pc:sldMkLst>
        <pc:spChg chg="mod">
          <ac:chgData name="Justin Vachon" userId="8be64d52194160bc" providerId="LiveId" clId="{34B35B8D-D4E4-4A5F-9CDB-9ED77409B35B}" dt="2022-02-17T17:37:30.212" v="497" actId="1036"/>
          <ac:spMkLst>
            <pc:docMk/>
            <pc:sldMk cId="591895611" sldId="305"/>
            <ac:spMk id="3" creationId="{7B4CF109-A6B1-467B-8B86-68362D518504}"/>
          </ac:spMkLst>
        </pc:spChg>
        <pc:spChg chg="add mod">
          <ac:chgData name="Justin Vachon" userId="8be64d52194160bc" providerId="LiveId" clId="{34B35B8D-D4E4-4A5F-9CDB-9ED77409B35B}" dt="2022-02-17T17:37:30.212" v="497" actId="1036"/>
          <ac:spMkLst>
            <pc:docMk/>
            <pc:sldMk cId="591895611" sldId="305"/>
            <ac:spMk id="9" creationId="{50A7C934-3EB5-44C8-804D-18A22FF8D6D0}"/>
          </ac:spMkLst>
        </pc:spChg>
        <pc:picChg chg="add mod">
          <ac:chgData name="Justin Vachon" userId="8be64d52194160bc" providerId="LiveId" clId="{34B35B8D-D4E4-4A5F-9CDB-9ED77409B35B}" dt="2022-02-17T15:34:28.804" v="241" actId="1076"/>
          <ac:picMkLst>
            <pc:docMk/>
            <pc:sldMk cId="591895611" sldId="305"/>
            <ac:picMk id="6" creationId="{A3DF8C1A-6D07-488A-9C94-21C9589D82E5}"/>
          </ac:picMkLst>
        </pc:picChg>
        <pc:picChg chg="add mod">
          <ac:chgData name="Justin Vachon" userId="8be64d52194160bc" providerId="LiveId" clId="{34B35B8D-D4E4-4A5F-9CDB-9ED77409B35B}" dt="2022-02-17T15:34:21.646" v="239" actId="1076"/>
          <ac:picMkLst>
            <pc:docMk/>
            <pc:sldMk cId="591895611" sldId="305"/>
            <ac:picMk id="7" creationId="{3B5AF742-5E15-4204-B82E-CE2B24F86BC6}"/>
          </ac:picMkLst>
        </pc:picChg>
        <pc:picChg chg="add mod">
          <ac:chgData name="Justin Vachon" userId="8be64d52194160bc" providerId="LiveId" clId="{34B35B8D-D4E4-4A5F-9CDB-9ED77409B35B}" dt="2022-02-17T15:34:24.623" v="240" actId="1076"/>
          <ac:picMkLst>
            <pc:docMk/>
            <pc:sldMk cId="591895611" sldId="305"/>
            <ac:picMk id="8" creationId="{587A1D7C-3250-4232-855A-B7BB39981582}"/>
          </ac:picMkLst>
        </pc:picChg>
        <pc:picChg chg="mod">
          <ac:chgData name="Justin Vachon" userId="8be64d52194160bc" providerId="LiveId" clId="{34B35B8D-D4E4-4A5F-9CDB-9ED77409B35B}" dt="2022-02-17T15:26:08.326" v="222" actId="1035"/>
          <ac:picMkLst>
            <pc:docMk/>
            <pc:sldMk cId="591895611" sldId="305"/>
            <ac:picMk id="1026" creationId="{9BAE760B-BB6B-4881-A26D-DE902EF6F27C}"/>
          </ac:picMkLst>
        </pc:picChg>
        <pc:picChg chg="mod">
          <ac:chgData name="Justin Vachon" userId="8be64d52194160bc" providerId="LiveId" clId="{34B35B8D-D4E4-4A5F-9CDB-9ED77409B35B}" dt="2022-02-17T15:26:08.326" v="222" actId="1035"/>
          <ac:picMkLst>
            <pc:docMk/>
            <pc:sldMk cId="591895611" sldId="305"/>
            <ac:picMk id="1028" creationId="{8A92AA48-C710-4568-94B1-E4CBA8754D15}"/>
          </ac:picMkLst>
        </pc:picChg>
        <pc:picChg chg="mod">
          <ac:chgData name="Justin Vachon" userId="8be64d52194160bc" providerId="LiveId" clId="{34B35B8D-D4E4-4A5F-9CDB-9ED77409B35B}" dt="2022-02-17T15:26:08.326" v="222" actId="1035"/>
          <ac:picMkLst>
            <pc:docMk/>
            <pc:sldMk cId="591895611" sldId="305"/>
            <ac:picMk id="1030" creationId="{CEB7B6CE-8E4A-4417-8725-71D1E6072740}"/>
          </ac:picMkLst>
        </pc:picChg>
      </pc:sldChg>
      <pc:sldChg chg="modTransition">
        <pc:chgData name="Justin Vachon" userId="8be64d52194160bc" providerId="LiveId" clId="{34B35B8D-D4E4-4A5F-9CDB-9ED77409B35B}" dt="2022-02-17T18:13:20.137" v="522"/>
        <pc:sldMkLst>
          <pc:docMk/>
          <pc:sldMk cId="2946003961" sldId="314"/>
        </pc:sldMkLst>
      </pc:sldChg>
      <pc:sldChg chg="modSp modTransition">
        <pc:chgData name="Justin Vachon" userId="8be64d52194160bc" providerId="LiveId" clId="{34B35B8D-D4E4-4A5F-9CDB-9ED77409B35B}" dt="2022-02-17T15:33:34.770" v="229"/>
        <pc:sldMkLst>
          <pc:docMk/>
          <pc:sldMk cId="10459464" sldId="315"/>
        </pc:sldMkLst>
        <pc:picChg chg="mod">
          <ac:chgData name="Justin Vachon" userId="8be64d52194160bc" providerId="LiveId" clId="{34B35B8D-D4E4-4A5F-9CDB-9ED77409B35B}" dt="2022-02-17T14:01:57.660" v="10" actId="962"/>
          <ac:picMkLst>
            <pc:docMk/>
            <pc:sldMk cId="10459464" sldId="315"/>
            <ac:picMk id="5" creationId="{6159CF54-A351-4FE8-86B9-51578C3308A6}"/>
          </ac:picMkLst>
        </pc:picChg>
        <pc:picChg chg="mod">
          <ac:chgData name="Justin Vachon" userId="8be64d52194160bc" providerId="LiveId" clId="{34B35B8D-D4E4-4A5F-9CDB-9ED77409B35B}" dt="2022-02-17T14:01:10.914" v="8" actId="962"/>
          <ac:picMkLst>
            <pc:docMk/>
            <pc:sldMk cId="10459464" sldId="315"/>
            <ac:picMk id="8" creationId="{DE6C24EA-19E2-4048-9C1E-8C6AF364D21F}"/>
          </ac:picMkLst>
        </pc:picChg>
      </pc:sldChg>
      <pc:sldChg chg="addSp modSp mod">
        <pc:chgData name="Justin Vachon" userId="8be64d52194160bc" providerId="LiveId" clId="{34B35B8D-D4E4-4A5F-9CDB-9ED77409B35B}" dt="2022-02-17T14:13:13.974" v="97" actId="1076"/>
        <pc:sldMkLst>
          <pc:docMk/>
          <pc:sldMk cId="3026051435" sldId="316"/>
        </pc:sldMkLst>
        <pc:picChg chg="mod">
          <ac:chgData name="Justin Vachon" userId="8be64d52194160bc" providerId="LiveId" clId="{34B35B8D-D4E4-4A5F-9CDB-9ED77409B35B}" dt="2022-02-17T14:01:02.346" v="7" actId="962"/>
          <ac:picMkLst>
            <pc:docMk/>
            <pc:sldMk cId="3026051435" sldId="316"/>
            <ac:picMk id="7" creationId="{4CB66B84-02AD-44A9-A283-60E7335A8A21}"/>
          </ac:picMkLst>
        </pc:picChg>
        <pc:picChg chg="mod">
          <ac:chgData name="Justin Vachon" userId="8be64d52194160bc" providerId="LiveId" clId="{34B35B8D-D4E4-4A5F-9CDB-9ED77409B35B}" dt="2022-02-17T14:01:47.136" v="9" actId="962"/>
          <ac:picMkLst>
            <pc:docMk/>
            <pc:sldMk cId="3026051435" sldId="316"/>
            <ac:picMk id="8" creationId="{7CEB7292-E7D8-45FE-AB69-752E5A414BFC}"/>
          </ac:picMkLst>
        </pc:picChg>
        <pc:picChg chg="add mod">
          <ac:chgData name="Justin Vachon" userId="8be64d52194160bc" providerId="LiveId" clId="{34B35B8D-D4E4-4A5F-9CDB-9ED77409B35B}" dt="2022-02-17T14:13:13.974" v="97" actId="1076"/>
          <ac:picMkLst>
            <pc:docMk/>
            <pc:sldMk cId="3026051435" sldId="316"/>
            <ac:picMk id="11" creationId="{7DD57B89-C3F9-45B9-840E-16AFCF7A5C1F}"/>
          </ac:picMkLst>
        </pc:picChg>
      </pc:sldChg>
      <pc:sldChg chg="addSp delSp modSp mod modTransition">
        <pc:chgData name="Justin Vachon" userId="8be64d52194160bc" providerId="LiveId" clId="{34B35B8D-D4E4-4A5F-9CDB-9ED77409B35B}" dt="2022-02-17T18:14:49.467" v="525" actId="1076"/>
        <pc:sldMkLst>
          <pc:docMk/>
          <pc:sldMk cId="3253034691" sldId="317"/>
        </pc:sldMkLst>
        <pc:spChg chg="mod">
          <ac:chgData name="Justin Vachon" userId="8be64d52194160bc" providerId="LiveId" clId="{34B35B8D-D4E4-4A5F-9CDB-9ED77409B35B}" dt="2022-02-17T14:13:26.491" v="98"/>
          <ac:spMkLst>
            <pc:docMk/>
            <pc:sldMk cId="3253034691" sldId="317"/>
            <ac:spMk id="8" creationId="{1C7B2F18-F8A3-4918-A300-0AFF29A3D2B3}"/>
          </ac:spMkLst>
        </pc:spChg>
        <pc:spChg chg="mod">
          <ac:chgData name="Justin Vachon" userId="8be64d52194160bc" providerId="LiveId" clId="{34B35B8D-D4E4-4A5F-9CDB-9ED77409B35B}" dt="2022-02-17T18:14:46.039" v="524"/>
          <ac:spMkLst>
            <pc:docMk/>
            <pc:sldMk cId="3253034691" sldId="317"/>
            <ac:spMk id="12" creationId="{CF56AEEB-1381-44FF-979A-73FAA4BD8535}"/>
          </ac:spMkLst>
        </pc:spChg>
        <pc:grpChg chg="add mod">
          <ac:chgData name="Justin Vachon" userId="8be64d52194160bc" providerId="LiveId" clId="{34B35B8D-D4E4-4A5F-9CDB-9ED77409B35B}" dt="2022-02-17T18:14:40.605" v="523" actId="962"/>
          <ac:grpSpMkLst>
            <pc:docMk/>
            <pc:sldMk cId="3253034691" sldId="317"/>
            <ac:grpSpMk id="5" creationId="{9E10C0B4-8FE5-4D44-94FF-6082C1E9E35C}"/>
          </ac:grpSpMkLst>
        </pc:grpChg>
        <pc:grpChg chg="add mod">
          <ac:chgData name="Justin Vachon" userId="8be64d52194160bc" providerId="LiveId" clId="{34B35B8D-D4E4-4A5F-9CDB-9ED77409B35B}" dt="2022-02-17T18:14:49.467" v="525" actId="1076"/>
          <ac:grpSpMkLst>
            <pc:docMk/>
            <pc:sldMk cId="3253034691" sldId="317"/>
            <ac:grpSpMk id="10" creationId="{28BF29F5-990E-444E-9F08-81AEC88042E9}"/>
          </ac:grpSpMkLst>
        </pc:grpChg>
        <pc:picChg chg="add mod">
          <ac:chgData name="Justin Vachon" userId="8be64d52194160bc" providerId="LiveId" clId="{34B35B8D-D4E4-4A5F-9CDB-9ED77409B35B}" dt="2022-02-17T14:08:36.868" v="40" actId="1038"/>
          <ac:picMkLst>
            <pc:docMk/>
            <pc:sldMk cId="3253034691" sldId="317"/>
            <ac:picMk id="4" creationId="{F50441A6-14B7-4D5E-965B-BA410A62AEAA}"/>
          </ac:picMkLst>
        </pc:picChg>
        <pc:picChg chg="mod">
          <ac:chgData name="Justin Vachon" userId="8be64d52194160bc" providerId="LiveId" clId="{34B35B8D-D4E4-4A5F-9CDB-9ED77409B35B}" dt="2022-02-17T14:13:26.491" v="98"/>
          <ac:picMkLst>
            <pc:docMk/>
            <pc:sldMk cId="3253034691" sldId="317"/>
            <ac:picMk id="6" creationId="{12ABA744-3CD9-4A50-87B9-DF460BF37941}"/>
          </ac:picMkLst>
        </pc:picChg>
        <pc:picChg chg="del mod">
          <ac:chgData name="Justin Vachon" userId="8be64d52194160bc" providerId="LiveId" clId="{34B35B8D-D4E4-4A5F-9CDB-9ED77409B35B}" dt="2022-02-17T14:08:00.707" v="14" actId="478"/>
          <ac:picMkLst>
            <pc:docMk/>
            <pc:sldMk cId="3253034691" sldId="317"/>
            <ac:picMk id="7" creationId="{4CB66B84-02AD-44A9-A283-60E7335A8A21}"/>
          </ac:picMkLst>
        </pc:picChg>
        <pc:picChg chg="mod">
          <ac:chgData name="Justin Vachon" userId="8be64d52194160bc" providerId="LiveId" clId="{34B35B8D-D4E4-4A5F-9CDB-9ED77409B35B}" dt="2022-02-17T14:08:36.868" v="40" actId="1038"/>
          <ac:picMkLst>
            <pc:docMk/>
            <pc:sldMk cId="3253034691" sldId="317"/>
            <ac:picMk id="9" creationId="{C075C1F6-3874-49C0-B884-3936EF3FD155}"/>
          </ac:picMkLst>
        </pc:picChg>
        <pc:picChg chg="mod">
          <ac:chgData name="Justin Vachon" userId="8be64d52194160bc" providerId="LiveId" clId="{34B35B8D-D4E4-4A5F-9CDB-9ED77409B35B}" dt="2022-02-17T18:14:46.039" v="524"/>
          <ac:picMkLst>
            <pc:docMk/>
            <pc:sldMk cId="3253034691" sldId="317"/>
            <ac:picMk id="11" creationId="{D51C69B4-60AA-4CD9-8E43-0837F4D1708A}"/>
          </ac:picMkLst>
        </pc:picChg>
      </pc:sldChg>
      <pc:sldChg chg="addSp delSp modSp mod modTransition">
        <pc:chgData name="Justin Vachon" userId="8be64d52194160bc" providerId="LiveId" clId="{34B35B8D-D4E4-4A5F-9CDB-9ED77409B35B}" dt="2022-02-17T18:15:34.092" v="526" actId="962"/>
        <pc:sldMkLst>
          <pc:docMk/>
          <pc:sldMk cId="1685727591" sldId="318"/>
        </pc:sldMkLst>
        <pc:spChg chg="del">
          <ac:chgData name="Justin Vachon" userId="8be64d52194160bc" providerId="LiveId" clId="{34B35B8D-D4E4-4A5F-9CDB-9ED77409B35B}" dt="2022-02-17T14:08:53.775" v="41" actId="478"/>
          <ac:spMkLst>
            <pc:docMk/>
            <pc:sldMk cId="1685727591" sldId="318"/>
            <ac:spMk id="6" creationId="{820446CC-8101-4C90-B830-B887921DA588}"/>
          </ac:spMkLst>
        </pc:spChg>
        <pc:spChg chg="add mod">
          <ac:chgData name="Justin Vachon" userId="8be64d52194160bc" providerId="LiveId" clId="{34B35B8D-D4E4-4A5F-9CDB-9ED77409B35B}" dt="2022-02-17T14:09:28.361" v="62" actId="1037"/>
          <ac:spMkLst>
            <pc:docMk/>
            <pc:sldMk cId="1685727591" sldId="318"/>
            <ac:spMk id="7" creationId="{4D4F78C9-B703-4D82-9302-F7929E3993DB}"/>
          </ac:spMkLst>
        </pc:spChg>
        <pc:spChg chg="mod">
          <ac:chgData name="Justin Vachon" userId="8be64d52194160bc" providerId="LiveId" clId="{34B35B8D-D4E4-4A5F-9CDB-9ED77409B35B}" dt="2022-02-17T14:09:19.902" v="45"/>
          <ac:spMkLst>
            <pc:docMk/>
            <pc:sldMk cId="1685727591" sldId="318"/>
            <ac:spMk id="15" creationId="{3B0EF074-174A-428F-8CB8-E99520D6D931}"/>
          </ac:spMkLst>
        </pc:spChg>
        <pc:grpChg chg="add mod">
          <ac:chgData name="Justin Vachon" userId="8be64d52194160bc" providerId="LiveId" clId="{34B35B8D-D4E4-4A5F-9CDB-9ED77409B35B}" dt="2022-02-17T18:15:34.092" v="526" actId="962"/>
          <ac:grpSpMkLst>
            <pc:docMk/>
            <pc:sldMk cId="1685727591" sldId="318"/>
            <ac:grpSpMk id="13" creationId="{A4378DBA-ED10-41F3-932A-BC1608708D55}"/>
          </ac:grpSpMkLst>
        </pc:grpChg>
        <pc:picChg chg="add mod">
          <ac:chgData name="Justin Vachon" userId="8be64d52194160bc" providerId="LiveId" clId="{34B35B8D-D4E4-4A5F-9CDB-9ED77409B35B}" dt="2022-02-17T14:09:28.361" v="62" actId="1037"/>
          <ac:picMkLst>
            <pc:docMk/>
            <pc:sldMk cId="1685727591" sldId="318"/>
            <ac:picMk id="8" creationId="{E3694A17-C6DF-4BFE-AFF8-B5CD5347869E}"/>
          </ac:picMkLst>
        </pc:picChg>
        <pc:picChg chg="add mod">
          <ac:chgData name="Justin Vachon" userId="8be64d52194160bc" providerId="LiveId" clId="{34B35B8D-D4E4-4A5F-9CDB-9ED77409B35B}" dt="2022-02-17T14:09:28.361" v="62" actId="1037"/>
          <ac:picMkLst>
            <pc:docMk/>
            <pc:sldMk cId="1685727591" sldId="318"/>
            <ac:picMk id="9" creationId="{AE50366B-09C2-44D3-AA9E-354CA78C8BE4}"/>
          </ac:picMkLst>
        </pc:picChg>
        <pc:picChg chg="del">
          <ac:chgData name="Justin Vachon" userId="8be64d52194160bc" providerId="LiveId" clId="{34B35B8D-D4E4-4A5F-9CDB-9ED77409B35B}" dt="2022-02-17T14:08:53.775" v="41" actId="478"/>
          <ac:picMkLst>
            <pc:docMk/>
            <pc:sldMk cId="1685727591" sldId="318"/>
            <ac:picMk id="10" creationId="{870A8736-BF3E-449E-8D55-6CCE8C2D47D1}"/>
          </ac:picMkLst>
        </pc:picChg>
        <pc:picChg chg="del">
          <ac:chgData name="Justin Vachon" userId="8be64d52194160bc" providerId="LiveId" clId="{34B35B8D-D4E4-4A5F-9CDB-9ED77409B35B}" dt="2022-02-17T14:08:53.775" v="41" actId="478"/>
          <ac:picMkLst>
            <pc:docMk/>
            <pc:sldMk cId="1685727591" sldId="318"/>
            <ac:picMk id="11" creationId="{9E3D06B2-BC67-4FCD-935D-42E2DB9910F6}"/>
          </ac:picMkLst>
        </pc:picChg>
        <pc:picChg chg="del">
          <ac:chgData name="Justin Vachon" userId="8be64d52194160bc" providerId="LiveId" clId="{34B35B8D-D4E4-4A5F-9CDB-9ED77409B35B}" dt="2022-02-17T14:08:53.775" v="41" actId="478"/>
          <ac:picMkLst>
            <pc:docMk/>
            <pc:sldMk cId="1685727591" sldId="318"/>
            <ac:picMk id="12" creationId="{0E857CD3-6830-4981-9CAB-16AFED087A67}"/>
          </ac:picMkLst>
        </pc:picChg>
        <pc:picChg chg="mod">
          <ac:chgData name="Justin Vachon" userId="8be64d52194160bc" providerId="LiveId" clId="{34B35B8D-D4E4-4A5F-9CDB-9ED77409B35B}" dt="2022-02-17T14:09:19.902" v="45"/>
          <ac:picMkLst>
            <pc:docMk/>
            <pc:sldMk cId="1685727591" sldId="318"/>
            <ac:picMk id="14" creationId="{A7D217B8-261B-401D-A32A-EE88B203DB13}"/>
          </ac:picMkLst>
        </pc:picChg>
        <pc:picChg chg="add mod">
          <ac:chgData name="Justin Vachon" userId="8be64d52194160bc" providerId="LiveId" clId="{34B35B8D-D4E4-4A5F-9CDB-9ED77409B35B}" dt="2022-02-17T14:09:55.130" v="66" actId="962"/>
          <ac:picMkLst>
            <pc:docMk/>
            <pc:sldMk cId="1685727591" sldId="318"/>
            <ac:picMk id="16" creationId="{2AD060F0-0E82-4C67-BC29-487D264FDEB2}"/>
          </ac:picMkLst>
        </pc:picChg>
      </pc:sldChg>
      <pc:sldChg chg="del">
        <pc:chgData name="Justin Vachon" userId="8be64d52194160bc" providerId="LiveId" clId="{34B35B8D-D4E4-4A5F-9CDB-9ED77409B35B}" dt="2022-02-17T14:10:10.633" v="67" actId="47"/>
        <pc:sldMkLst>
          <pc:docMk/>
          <pc:sldMk cId="2812054344" sldId="319"/>
        </pc:sldMkLst>
      </pc:sldChg>
      <pc:sldChg chg="addSp modSp mod ord modAnim">
        <pc:chgData name="Justin Vachon" userId="8be64d52194160bc" providerId="LiveId" clId="{34B35B8D-D4E4-4A5F-9CDB-9ED77409B35B}" dt="2022-02-17T18:30:56.308" v="537"/>
        <pc:sldMkLst>
          <pc:docMk/>
          <pc:sldMk cId="2124743382" sldId="321"/>
        </pc:sldMkLst>
        <pc:spChg chg="mod">
          <ac:chgData name="Justin Vachon" userId="8be64d52194160bc" providerId="LiveId" clId="{34B35B8D-D4E4-4A5F-9CDB-9ED77409B35B}" dt="2022-02-17T17:37:38.008" v="507" actId="1036"/>
          <ac:spMkLst>
            <pc:docMk/>
            <pc:sldMk cId="2124743382" sldId="321"/>
            <ac:spMk id="3" creationId="{7B4CF109-A6B1-467B-8B86-68362D518504}"/>
          </ac:spMkLst>
        </pc:spChg>
        <pc:spChg chg="add mod">
          <ac:chgData name="Justin Vachon" userId="8be64d52194160bc" providerId="LiveId" clId="{34B35B8D-D4E4-4A5F-9CDB-9ED77409B35B}" dt="2022-02-17T15:26:02.669" v="217" actId="1035"/>
          <ac:spMkLst>
            <pc:docMk/>
            <pc:sldMk cId="2124743382" sldId="321"/>
            <ac:spMk id="4" creationId="{FED504FD-6210-4847-8AD3-A4D8A8391232}"/>
          </ac:spMkLst>
        </pc:spChg>
        <pc:spChg chg="add mod">
          <ac:chgData name="Justin Vachon" userId="8be64d52194160bc" providerId="LiveId" clId="{34B35B8D-D4E4-4A5F-9CDB-9ED77409B35B}" dt="2022-02-17T17:37:38.008" v="507" actId="1036"/>
          <ac:spMkLst>
            <pc:docMk/>
            <pc:sldMk cId="2124743382" sldId="321"/>
            <ac:spMk id="10" creationId="{9C389F4B-F431-44E4-94E7-EC62379FC627}"/>
          </ac:spMkLst>
        </pc:spChg>
        <pc:picChg chg="mod">
          <ac:chgData name="Justin Vachon" userId="8be64d52194160bc" providerId="LiveId" clId="{34B35B8D-D4E4-4A5F-9CDB-9ED77409B35B}" dt="2022-02-17T15:26:02.669" v="217" actId="1035"/>
          <ac:picMkLst>
            <pc:docMk/>
            <pc:sldMk cId="2124743382" sldId="321"/>
            <ac:picMk id="2" creationId="{8A2EA1E1-AC5F-4EC7-8AB6-51328580B63B}"/>
          </ac:picMkLst>
        </pc:picChg>
        <pc:picChg chg="add mod">
          <ac:chgData name="Justin Vachon" userId="8be64d52194160bc" providerId="LiveId" clId="{34B35B8D-D4E4-4A5F-9CDB-9ED77409B35B}" dt="2022-02-17T15:26:02.669" v="217" actId="1035"/>
          <ac:picMkLst>
            <pc:docMk/>
            <pc:sldMk cId="2124743382" sldId="321"/>
            <ac:picMk id="5" creationId="{E2C97CEB-E20F-4B7E-BA33-D406C31F8D6E}"/>
          </ac:picMkLst>
        </pc:picChg>
        <pc:picChg chg="mod">
          <ac:chgData name="Justin Vachon" userId="8be64d52194160bc" providerId="LiveId" clId="{34B35B8D-D4E4-4A5F-9CDB-9ED77409B35B}" dt="2022-02-17T15:26:02.669" v="217" actId="1035"/>
          <ac:picMkLst>
            <pc:docMk/>
            <pc:sldMk cId="2124743382" sldId="321"/>
            <ac:picMk id="6" creationId="{8558955C-6115-4CE1-BBC1-8C8BFC3AEE00}"/>
          </ac:picMkLst>
        </pc:picChg>
        <pc:picChg chg="add mod">
          <ac:chgData name="Justin Vachon" userId="8be64d52194160bc" providerId="LiveId" clId="{34B35B8D-D4E4-4A5F-9CDB-9ED77409B35B}" dt="2022-02-17T16:03:42.009" v="244" actId="1076"/>
          <ac:picMkLst>
            <pc:docMk/>
            <pc:sldMk cId="2124743382" sldId="321"/>
            <ac:picMk id="7" creationId="{67E4A5EA-0F34-493E-8214-BB7D805AEF01}"/>
          </ac:picMkLst>
        </pc:picChg>
        <pc:picChg chg="add mod">
          <ac:chgData name="Justin Vachon" userId="8be64d52194160bc" providerId="LiveId" clId="{34B35B8D-D4E4-4A5F-9CDB-9ED77409B35B}" dt="2022-02-17T16:03:37.636" v="243" actId="1076"/>
          <ac:picMkLst>
            <pc:docMk/>
            <pc:sldMk cId="2124743382" sldId="321"/>
            <ac:picMk id="8" creationId="{7C520B88-6888-47F9-9EC5-F37C8DDC0C06}"/>
          </ac:picMkLst>
        </pc:picChg>
        <pc:picChg chg="add mod">
          <ac:chgData name="Justin Vachon" userId="8be64d52194160bc" providerId="LiveId" clId="{34B35B8D-D4E4-4A5F-9CDB-9ED77409B35B}" dt="2022-02-17T16:03:44.645" v="245" actId="1076"/>
          <ac:picMkLst>
            <pc:docMk/>
            <pc:sldMk cId="2124743382" sldId="321"/>
            <ac:picMk id="9" creationId="{BBC4E72F-C361-4AE2-AF96-E6E3D6C028F5}"/>
          </ac:picMkLst>
        </pc:picChg>
      </pc:sldChg>
      <pc:sldChg chg="addSp modSp mod ord modAnim">
        <pc:chgData name="Justin Vachon" userId="8be64d52194160bc" providerId="LiveId" clId="{34B35B8D-D4E4-4A5F-9CDB-9ED77409B35B}" dt="2022-02-17T18:31:29.564" v="541"/>
        <pc:sldMkLst>
          <pc:docMk/>
          <pc:sldMk cId="1909400993" sldId="322"/>
        </pc:sldMkLst>
        <pc:spChg chg="mod">
          <ac:chgData name="Justin Vachon" userId="8be64d52194160bc" providerId="LiveId" clId="{34B35B8D-D4E4-4A5F-9CDB-9ED77409B35B}" dt="2022-02-17T17:37:45.168" v="517" actId="1036"/>
          <ac:spMkLst>
            <pc:docMk/>
            <pc:sldMk cId="1909400993" sldId="322"/>
            <ac:spMk id="3" creationId="{7B4CF109-A6B1-467B-8B86-68362D518504}"/>
          </ac:spMkLst>
        </pc:spChg>
        <pc:spChg chg="add mod">
          <ac:chgData name="Justin Vachon" userId="8be64d52194160bc" providerId="LiveId" clId="{34B35B8D-D4E4-4A5F-9CDB-9ED77409B35B}" dt="2022-02-17T17:37:45.168" v="517" actId="1036"/>
          <ac:spMkLst>
            <pc:docMk/>
            <pc:sldMk cId="1909400993" sldId="322"/>
            <ac:spMk id="6" creationId="{16A0A71B-4E74-4E4B-BBE6-8FBF147ACE45}"/>
          </ac:spMkLst>
        </pc:spChg>
        <pc:picChg chg="mod">
          <ac:chgData name="Justin Vachon" userId="8be64d52194160bc" providerId="LiveId" clId="{34B35B8D-D4E4-4A5F-9CDB-9ED77409B35B}" dt="2022-02-17T15:25:56.312" v="212" actId="1035"/>
          <ac:picMkLst>
            <pc:docMk/>
            <pc:sldMk cId="1909400993" sldId="322"/>
            <ac:picMk id="2" creationId="{343F52C5-40A1-47CF-9000-9BF6F91D7F0E}"/>
          </ac:picMkLst>
        </pc:picChg>
        <pc:picChg chg="mod">
          <ac:chgData name="Justin Vachon" userId="8be64d52194160bc" providerId="LiveId" clId="{34B35B8D-D4E4-4A5F-9CDB-9ED77409B35B}" dt="2022-02-17T15:25:56.312" v="212" actId="1035"/>
          <ac:picMkLst>
            <pc:docMk/>
            <pc:sldMk cId="1909400993" sldId="322"/>
            <ac:picMk id="2050" creationId="{ACAAB20C-5402-47BC-BECD-6749912FEC3C}"/>
          </ac:picMkLst>
        </pc:picChg>
        <pc:picChg chg="mod">
          <ac:chgData name="Justin Vachon" userId="8be64d52194160bc" providerId="LiveId" clId="{34B35B8D-D4E4-4A5F-9CDB-9ED77409B35B}" dt="2022-02-17T15:25:56.312" v="212" actId="1035"/>
          <ac:picMkLst>
            <pc:docMk/>
            <pc:sldMk cId="1909400993" sldId="322"/>
            <ac:picMk id="2054" creationId="{634CC8B3-A827-4ABF-A1C8-9CF4B68FA694}"/>
          </ac:picMkLst>
        </pc:picChg>
      </pc:sldChg>
      <pc:sldChg chg="delSp mod modTransition">
        <pc:chgData name="Justin Vachon" userId="8be64d52194160bc" providerId="LiveId" clId="{34B35B8D-D4E4-4A5F-9CDB-9ED77409B35B}" dt="2022-02-17T15:30:34.768" v="228"/>
        <pc:sldMkLst>
          <pc:docMk/>
          <pc:sldMk cId="1623158217" sldId="327"/>
        </pc:sldMkLst>
        <pc:spChg chg="del">
          <ac:chgData name="Justin Vachon" userId="8be64d52194160bc" providerId="LiveId" clId="{34B35B8D-D4E4-4A5F-9CDB-9ED77409B35B}" dt="2022-02-17T15:30:30.148" v="225" actId="478"/>
          <ac:spMkLst>
            <pc:docMk/>
            <pc:sldMk cId="1623158217" sldId="327"/>
            <ac:spMk id="8" creationId="{02CE5FC7-533F-442A-BFF6-D96F45E456D5}"/>
          </ac:spMkLst>
        </pc:spChg>
        <pc:picChg chg="del">
          <ac:chgData name="Justin Vachon" userId="8be64d52194160bc" providerId="LiveId" clId="{34B35B8D-D4E4-4A5F-9CDB-9ED77409B35B}" dt="2022-02-17T15:30:28.678" v="224" actId="478"/>
          <ac:picMkLst>
            <pc:docMk/>
            <pc:sldMk cId="1623158217" sldId="327"/>
            <ac:picMk id="5" creationId="{6577A194-68C1-4DB5-A39F-34C936D99ED6}"/>
          </ac:picMkLst>
        </pc:picChg>
      </pc:sldChg>
      <pc:sldChg chg="modSp modAnim">
        <pc:chgData name="Justin Vachon" userId="8be64d52194160bc" providerId="LiveId" clId="{34B35B8D-D4E4-4A5F-9CDB-9ED77409B35B}" dt="2022-02-17T18:16:36.694" v="530"/>
        <pc:sldMkLst>
          <pc:docMk/>
          <pc:sldMk cId="2874346694" sldId="328"/>
        </pc:sldMkLst>
        <pc:picChg chg="mod">
          <ac:chgData name="Justin Vachon" userId="8be64d52194160bc" providerId="LiveId" clId="{34B35B8D-D4E4-4A5F-9CDB-9ED77409B35B}" dt="2022-02-17T14:02:04.193" v="11" actId="962"/>
          <ac:picMkLst>
            <pc:docMk/>
            <pc:sldMk cId="2874346694" sldId="328"/>
            <ac:picMk id="14" creationId="{8A6143EE-E28A-43D4-950E-6BCFCFC4EF25}"/>
          </ac:picMkLst>
        </pc:picChg>
      </pc:sldChg>
      <pc:sldChg chg="delSp modSp add mod modTransition">
        <pc:chgData name="Justin Vachon" userId="8be64d52194160bc" providerId="LiveId" clId="{34B35B8D-D4E4-4A5F-9CDB-9ED77409B35B}" dt="2022-02-17T18:15:42.961" v="527" actId="962"/>
        <pc:sldMkLst>
          <pc:docMk/>
          <pc:sldMk cId="2822550956" sldId="329"/>
        </pc:sldMkLst>
        <pc:spChg chg="del">
          <ac:chgData name="Justin Vachon" userId="8be64d52194160bc" providerId="LiveId" clId="{34B35B8D-D4E4-4A5F-9CDB-9ED77409B35B}" dt="2022-02-17T14:10:35.579" v="70" actId="478"/>
          <ac:spMkLst>
            <pc:docMk/>
            <pc:sldMk cId="2822550956" sldId="329"/>
            <ac:spMk id="7" creationId="{4D4F78C9-B703-4D82-9302-F7929E3993DB}"/>
          </ac:spMkLst>
        </pc:spChg>
        <pc:grpChg chg="mod">
          <ac:chgData name="Justin Vachon" userId="8be64d52194160bc" providerId="LiveId" clId="{34B35B8D-D4E4-4A5F-9CDB-9ED77409B35B}" dt="2022-02-17T18:15:42.961" v="527" actId="962"/>
          <ac:grpSpMkLst>
            <pc:docMk/>
            <pc:sldMk cId="2822550956" sldId="329"/>
            <ac:grpSpMk id="13" creationId="{A4378DBA-ED10-41F3-932A-BC1608708D55}"/>
          </ac:grpSpMkLst>
        </pc:grpChg>
        <pc:picChg chg="mod">
          <ac:chgData name="Justin Vachon" userId="8be64d52194160bc" providerId="LiveId" clId="{34B35B8D-D4E4-4A5F-9CDB-9ED77409B35B}" dt="2022-02-17T14:10:31.935" v="69" actId="1076"/>
          <ac:picMkLst>
            <pc:docMk/>
            <pc:sldMk cId="2822550956" sldId="329"/>
            <ac:picMk id="8" creationId="{E3694A17-C6DF-4BFE-AFF8-B5CD5347869E}"/>
          </ac:picMkLst>
        </pc:picChg>
        <pc:picChg chg="mod">
          <ac:chgData name="Justin Vachon" userId="8be64d52194160bc" providerId="LiveId" clId="{34B35B8D-D4E4-4A5F-9CDB-9ED77409B35B}" dt="2022-02-17T14:10:31.935" v="69" actId="1076"/>
          <ac:picMkLst>
            <pc:docMk/>
            <pc:sldMk cId="2822550956" sldId="329"/>
            <ac:picMk id="9" creationId="{AE50366B-09C2-44D3-AA9E-354CA78C8BE4}"/>
          </ac:picMkLst>
        </pc:picChg>
        <pc:picChg chg="mod">
          <ac:chgData name="Justin Vachon" userId="8be64d52194160bc" providerId="LiveId" clId="{34B35B8D-D4E4-4A5F-9CDB-9ED77409B35B}" dt="2022-02-17T14:12:34.467" v="95" actId="1038"/>
          <ac:picMkLst>
            <pc:docMk/>
            <pc:sldMk cId="2822550956" sldId="329"/>
            <ac:picMk id="16" creationId="{2AD060F0-0E82-4C67-BC29-487D264FDEB2}"/>
          </ac:picMkLst>
        </pc:picChg>
      </pc:sldChg>
      <pc:sldChg chg="addSp delSp modSp add mod modTransition modAnim">
        <pc:chgData name="Justin Vachon" userId="8be64d52194160bc" providerId="LiveId" clId="{34B35B8D-D4E4-4A5F-9CDB-9ED77409B35B}" dt="2022-02-17T18:16:29.453" v="529"/>
        <pc:sldMkLst>
          <pc:docMk/>
          <pc:sldMk cId="4196551370" sldId="330"/>
        </pc:sldMkLst>
        <pc:spChg chg="add mod">
          <ac:chgData name="Justin Vachon" userId="8be64d52194160bc" providerId="LiveId" clId="{34B35B8D-D4E4-4A5F-9CDB-9ED77409B35B}" dt="2022-02-17T14:15:09.525" v="128" actId="1037"/>
          <ac:spMkLst>
            <pc:docMk/>
            <pc:sldMk cId="4196551370" sldId="330"/>
            <ac:spMk id="10" creationId="{8151683E-110B-4B53-A495-7D6952518D08}"/>
          </ac:spMkLst>
        </pc:spChg>
        <pc:spChg chg="mod">
          <ac:chgData name="Justin Vachon" userId="8be64d52194160bc" providerId="LiveId" clId="{34B35B8D-D4E4-4A5F-9CDB-9ED77409B35B}" dt="2022-02-17T14:14:41.181" v="109" actId="571"/>
          <ac:spMkLst>
            <pc:docMk/>
            <pc:sldMk cId="4196551370" sldId="330"/>
            <ac:spMk id="17" creationId="{56E59B1F-8A80-4BD0-9DA1-17A571AAECB5}"/>
          </ac:spMkLst>
        </pc:spChg>
        <pc:spChg chg="mod">
          <ac:chgData name="Justin Vachon" userId="8be64d52194160bc" providerId="LiveId" clId="{34B35B8D-D4E4-4A5F-9CDB-9ED77409B35B}" dt="2022-02-17T14:15:23.387" v="131"/>
          <ac:spMkLst>
            <pc:docMk/>
            <pc:sldMk cId="4196551370" sldId="330"/>
            <ac:spMk id="21" creationId="{5927A63D-E27D-413A-BE7A-09F35F0D72B3}"/>
          </ac:spMkLst>
        </pc:spChg>
        <pc:grpChg chg="add mod">
          <ac:chgData name="Justin Vachon" userId="8be64d52194160bc" providerId="LiveId" clId="{34B35B8D-D4E4-4A5F-9CDB-9ED77409B35B}" dt="2022-02-17T14:14:41.181" v="109" actId="571"/>
          <ac:grpSpMkLst>
            <pc:docMk/>
            <pc:sldMk cId="4196551370" sldId="330"/>
            <ac:grpSpMk id="11" creationId="{5189291F-625F-47AC-AB0A-DED6519D82FE}"/>
          </ac:grpSpMkLst>
        </pc:grpChg>
        <pc:grpChg chg="mod">
          <ac:chgData name="Justin Vachon" userId="8be64d52194160bc" providerId="LiveId" clId="{34B35B8D-D4E4-4A5F-9CDB-9ED77409B35B}" dt="2022-02-17T18:16:03.022" v="528" actId="962"/>
          <ac:grpSpMkLst>
            <pc:docMk/>
            <pc:sldMk cId="4196551370" sldId="330"/>
            <ac:grpSpMk id="13" creationId="{A4378DBA-ED10-41F3-932A-BC1608708D55}"/>
          </ac:grpSpMkLst>
        </pc:grpChg>
        <pc:grpChg chg="add del mod">
          <ac:chgData name="Justin Vachon" userId="8be64d52194160bc" providerId="LiveId" clId="{34B35B8D-D4E4-4A5F-9CDB-9ED77409B35B}" dt="2022-02-17T14:15:28.072" v="133" actId="478"/>
          <ac:grpSpMkLst>
            <pc:docMk/>
            <pc:sldMk cId="4196551370" sldId="330"/>
            <ac:grpSpMk id="19" creationId="{64161B7B-7CDF-4A1B-9D94-D03FAA2D923F}"/>
          </ac:grpSpMkLst>
        </pc:grpChg>
        <pc:picChg chg="mod">
          <ac:chgData name="Justin Vachon" userId="8be64d52194160bc" providerId="LiveId" clId="{34B35B8D-D4E4-4A5F-9CDB-9ED77409B35B}" dt="2022-02-17T14:14:41.181" v="109" actId="571"/>
          <ac:picMkLst>
            <pc:docMk/>
            <pc:sldMk cId="4196551370" sldId="330"/>
            <ac:picMk id="12" creationId="{2F1466BD-B149-4399-812A-27ED914AFD13}"/>
          </ac:picMkLst>
        </pc:picChg>
        <pc:picChg chg="mod">
          <ac:chgData name="Justin Vachon" userId="8be64d52194160bc" providerId="LiveId" clId="{34B35B8D-D4E4-4A5F-9CDB-9ED77409B35B}" dt="2022-02-17T14:15:06.818" v="122" actId="1037"/>
          <ac:picMkLst>
            <pc:docMk/>
            <pc:sldMk cId="4196551370" sldId="330"/>
            <ac:picMk id="16" creationId="{2AD060F0-0E82-4C67-BC29-487D264FDEB2}"/>
          </ac:picMkLst>
        </pc:picChg>
        <pc:picChg chg="add mod">
          <ac:chgData name="Justin Vachon" userId="8be64d52194160bc" providerId="LiveId" clId="{34B35B8D-D4E4-4A5F-9CDB-9ED77409B35B}" dt="2022-02-17T14:15:35.235" v="134" actId="1076"/>
          <ac:picMkLst>
            <pc:docMk/>
            <pc:sldMk cId="4196551370" sldId="330"/>
            <ac:picMk id="18" creationId="{816A2010-E3B5-4225-9CE1-177CDC6166AD}"/>
          </ac:picMkLst>
        </pc:picChg>
        <pc:picChg chg="mod">
          <ac:chgData name="Justin Vachon" userId="8be64d52194160bc" providerId="LiveId" clId="{34B35B8D-D4E4-4A5F-9CDB-9ED77409B35B}" dt="2022-02-17T14:15:23.387" v="131"/>
          <ac:picMkLst>
            <pc:docMk/>
            <pc:sldMk cId="4196551370" sldId="330"/>
            <ac:picMk id="20" creationId="{9FBB995A-9C73-4F88-BEB5-8E06B606022D}"/>
          </ac:picMkLst>
        </pc:picChg>
        <pc:picChg chg="add mod">
          <ac:chgData name="Justin Vachon" userId="8be64d52194160bc" providerId="LiveId" clId="{34B35B8D-D4E4-4A5F-9CDB-9ED77409B35B}" dt="2022-02-17T15:34:07.567" v="236" actId="1076"/>
          <ac:picMkLst>
            <pc:docMk/>
            <pc:sldMk cId="4196551370" sldId="330"/>
            <ac:picMk id="22" creationId="{A5DC16B8-8F0D-4993-8322-D79DB48971B8}"/>
          </ac:picMkLst>
        </pc:picChg>
        <pc:picChg chg="add mod">
          <ac:chgData name="Justin Vachon" userId="8be64d52194160bc" providerId="LiveId" clId="{34B35B8D-D4E4-4A5F-9CDB-9ED77409B35B}" dt="2022-02-17T15:34:04.050" v="235" actId="1076"/>
          <ac:picMkLst>
            <pc:docMk/>
            <pc:sldMk cId="4196551370" sldId="330"/>
            <ac:picMk id="23" creationId="{A8CBAAE4-F252-4333-9332-AA63DACFB530}"/>
          </ac:picMkLst>
        </pc:picChg>
        <pc:picChg chg="add mod">
          <ac:chgData name="Justin Vachon" userId="8be64d52194160bc" providerId="LiveId" clId="{34B35B8D-D4E4-4A5F-9CDB-9ED77409B35B}" dt="2022-02-17T15:34:10.525" v="237" actId="1076"/>
          <ac:picMkLst>
            <pc:docMk/>
            <pc:sldMk cId="4196551370" sldId="330"/>
            <ac:picMk id="24" creationId="{FDD8E14A-99FF-4B93-B2C5-2695CB0C9130}"/>
          </ac:picMkLst>
        </pc:picChg>
      </pc:sldChg>
      <pc:sldChg chg="add">
        <pc:chgData name="Justin Vachon" userId="8be64d52194160bc" providerId="LiveId" clId="{34B35B8D-D4E4-4A5F-9CDB-9ED77409B35B}" dt="2022-02-17T15:30:23.802" v="223" actId="2890"/>
        <pc:sldMkLst>
          <pc:docMk/>
          <pc:sldMk cId="3067246170" sldId="331"/>
        </pc:sldMkLst>
      </pc:sldChg>
      <pc:sldChg chg="modSp add mod ord">
        <pc:chgData name="Justin Vachon" userId="8be64d52194160bc" providerId="LiveId" clId="{34B35B8D-D4E4-4A5F-9CDB-9ED77409B35B}" dt="2022-02-17T17:26:41.552" v="381" actId="207"/>
        <pc:sldMkLst>
          <pc:docMk/>
          <pc:sldMk cId="3443704576" sldId="332"/>
        </pc:sldMkLst>
        <pc:spChg chg="mod">
          <ac:chgData name="Justin Vachon" userId="8be64d52194160bc" providerId="LiveId" clId="{34B35B8D-D4E4-4A5F-9CDB-9ED77409B35B}" dt="2022-02-17T17:26:41.552" v="381" actId="207"/>
          <ac:spMkLst>
            <pc:docMk/>
            <pc:sldMk cId="3443704576" sldId="332"/>
            <ac:spMk id="3" creationId="{CA2D6F03-2141-4D2F-A93F-AE249090995C}"/>
          </ac:spMkLst>
        </pc:spChg>
        <pc:spChg chg="mod">
          <ac:chgData name="Justin Vachon" userId="8be64d52194160bc" providerId="LiveId" clId="{34B35B8D-D4E4-4A5F-9CDB-9ED77409B35B}" dt="2022-02-17T17:24:40.821" v="293" actId="207"/>
          <ac:spMkLst>
            <pc:docMk/>
            <pc:sldMk cId="3443704576" sldId="332"/>
            <ac:spMk id="8" creationId="{02CE5FC7-533F-442A-BFF6-D96F45E456D5}"/>
          </ac:spMkLst>
        </pc:spChg>
      </pc:sldChg>
      <pc:sldChg chg="add">
        <pc:chgData name="Justin Vachon" userId="8be64d52194160bc" providerId="LiveId" clId="{34B35B8D-D4E4-4A5F-9CDB-9ED77409B35B}" dt="2022-02-17T17:27:07.900" v="382" actId="2890"/>
        <pc:sldMkLst>
          <pc:docMk/>
          <pc:sldMk cId="1436330445" sldId="333"/>
        </pc:sldMkLst>
      </pc:sldChg>
      <pc:sldChg chg="add">
        <pc:chgData name="Justin Vachon" userId="8be64d52194160bc" providerId="LiveId" clId="{34B35B8D-D4E4-4A5F-9CDB-9ED77409B35B}" dt="2022-02-17T17:27:08.289" v="383" actId="2890"/>
        <pc:sldMkLst>
          <pc:docMk/>
          <pc:sldMk cId="3865150303" sldId="334"/>
        </pc:sldMkLst>
      </pc:sldChg>
      <pc:sldChg chg="add replId">
        <pc:chgData name="Justin Vachon" userId="8be64d52194160bc" providerId="LiveId" clId="{34B35B8D-D4E4-4A5F-9CDB-9ED77409B35B}" dt="2022-02-17T17:27:08.289" v="383" actId="2890"/>
        <pc:sldMkLst>
          <pc:docMk/>
          <pc:sldMk cId="1830486419" sldId="335"/>
        </pc:sldMkLst>
      </pc:sldChg>
      <pc:sldChg chg="modSp add mod modTransition modAnim">
        <pc:chgData name="Justin Vachon" userId="8be64d52194160bc" providerId="LiveId" clId="{34B35B8D-D4E4-4A5F-9CDB-9ED77409B35B}" dt="2022-02-17T19:41:56.920" v="1114" actId="207"/>
        <pc:sldMkLst>
          <pc:docMk/>
          <pc:sldMk cId="2846235887" sldId="336"/>
        </pc:sldMkLst>
        <pc:spChg chg="mod">
          <ac:chgData name="Justin Vachon" userId="8be64d52194160bc" providerId="LiveId" clId="{34B35B8D-D4E4-4A5F-9CDB-9ED77409B35B}" dt="2022-02-17T19:41:56.920" v="1114" actId="207"/>
          <ac:spMkLst>
            <pc:docMk/>
            <pc:sldMk cId="2846235887" sldId="336"/>
            <ac:spMk id="3" creationId="{FD33DF2E-E3D7-41BE-9FC7-2F2A83DD9EC6}"/>
          </ac:spMkLst>
        </pc:spChg>
        <pc:grpChg chg="mod">
          <ac:chgData name="Justin Vachon" userId="8be64d52194160bc" providerId="LiveId" clId="{34B35B8D-D4E4-4A5F-9CDB-9ED77409B35B}" dt="2022-02-17T17:29:52.211" v="450" actId="1076"/>
          <ac:grpSpMkLst>
            <pc:docMk/>
            <pc:sldMk cId="2846235887" sldId="336"/>
            <ac:grpSpMk id="4" creationId="{46252B90-8982-4FAD-8FF1-19F62CEAE8FC}"/>
          </ac:grpSpMkLst>
        </pc:grpChg>
        <pc:picChg chg="mod">
          <ac:chgData name="Justin Vachon" userId="8be64d52194160bc" providerId="LiveId" clId="{34B35B8D-D4E4-4A5F-9CDB-9ED77409B35B}" dt="2022-02-17T19:41:30.526" v="1084" actId="1076"/>
          <ac:picMkLst>
            <pc:docMk/>
            <pc:sldMk cId="2846235887" sldId="336"/>
            <ac:picMk id="2" creationId="{6ED0238D-FB01-4CDE-A1DA-03F175475745}"/>
          </ac:picMkLst>
        </pc:picChg>
      </pc:sldChg>
      <pc:sldChg chg="addSp delSp modSp add mod">
        <pc:chgData name="Justin Vachon" userId="8be64d52194160bc" providerId="LiveId" clId="{34B35B8D-D4E4-4A5F-9CDB-9ED77409B35B}" dt="2022-02-17T19:20:15.078" v="948" actId="478"/>
        <pc:sldMkLst>
          <pc:docMk/>
          <pc:sldMk cId="2422583129" sldId="337"/>
        </pc:sldMkLst>
        <pc:spChg chg="add del mod">
          <ac:chgData name="Justin Vachon" userId="8be64d52194160bc" providerId="LiveId" clId="{34B35B8D-D4E4-4A5F-9CDB-9ED77409B35B}" dt="2022-02-17T18:47:38.957" v="625" actId="478"/>
          <ac:spMkLst>
            <pc:docMk/>
            <pc:sldMk cId="2422583129" sldId="337"/>
            <ac:spMk id="3" creationId="{73EB91A9-EE75-466E-87E0-01B4FE281AF4}"/>
          </ac:spMkLst>
        </pc:spChg>
        <pc:spChg chg="add mod">
          <ac:chgData name="Justin Vachon" userId="8be64d52194160bc" providerId="LiveId" clId="{34B35B8D-D4E4-4A5F-9CDB-9ED77409B35B}" dt="2022-02-17T18:47:39.561" v="626"/>
          <ac:spMkLst>
            <pc:docMk/>
            <pc:sldMk cId="2422583129" sldId="337"/>
            <ac:spMk id="5" creationId="{C21F573C-5EEA-4FB2-B637-D74077FD7B56}"/>
          </ac:spMkLst>
        </pc:spChg>
        <pc:spChg chg="add del mod">
          <ac:chgData name="Justin Vachon" userId="8be64d52194160bc" providerId="LiveId" clId="{34B35B8D-D4E4-4A5F-9CDB-9ED77409B35B}" dt="2022-02-17T19:20:15.078" v="948" actId="478"/>
          <ac:spMkLst>
            <pc:docMk/>
            <pc:sldMk cId="2422583129" sldId="337"/>
            <ac:spMk id="6" creationId="{F6402366-DD47-456C-8681-5B2071FA235D}"/>
          </ac:spMkLst>
        </pc:spChg>
        <pc:picChg chg="add del mod">
          <ac:chgData name="Justin Vachon" userId="8be64d52194160bc" providerId="LiveId" clId="{34B35B8D-D4E4-4A5F-9CDB-9ED77409B35B}" dt="2022-02-17T18:47:38.957" v="625" actId="478"/>
          <ac:picMkLst>
            <pc:docMk/>
            <pc:sldMk cId="2422583129" sldId="337"/>
            <ac:picMk id="2" creationId="{6A47601C-59DE-42D6-A049-AD8910EDB4BE}"/>
          </ac:picMkLst>
        </pc:picChg>
        <pc:picChg chg="add mod">
          <ac:chgData name="Justin Vachon" userId="8be64d52194160bc" providerId="LiveId" clId="{34B35B8D-D4E4-4A5F-9CDB-9ED77409B35B}" dt="2022-02-17T18:47:39.561" v="626"/>
          <ac:picMkLst>
            <pc:docMk/>
            <pc:sldMk cId="2422583129" sldId="337"/>
            <ac:picMk id="4" creationId="{DBE2192E-64A3-4B54-B335-0C9760501230}"/>
          </ac:picMkLst>
        </pc:picChg>
      </pc:sldChg>
      <pc:sldChg chg="addSp delSp modSp add mod">
        <pc:chgData name="Justin Vachon" userId="8be64d52194160bc" providerId="LiveId" clId="{34B35B8D-D4E4-4A5F-9CDB-9ED77409B35B}" dt="2022-02-17T19:00:25.118" v="691" actId="478"/>
        <pc:sldMkLst>
          <pc:docMk/>
          <pc:sldMk cId="2631332925" sldId="338"/>
        </pc:sldMkLst>
        <pc:spChg chg="add mod">
          <ac:chgData name="Justin Vachon" userId="8be64d52194160bc" providerId="LiveId" clId="{34B35B8D-D4E4-4A5F-9CDB-9ED77409B35B}" dt="2022-02-17T19:00:11.077" v="682" actId="20577"/>
          <ac:spMkLst>
            <pc:docMk/>
            <pc:sldMk cId="2631332925" sldId="338"/>
            <ac:spMk id="3" creationId="{7FB41F26-DFC0-4A3F-B338-543EFA952251}"/>
          </ac:spMkLst>
        </pc:spChg>
        <pc:spChg chg="add del mod">
          <ac:chgData name="Justin Vachon" userId="8be64d52194160bc" providerId="LiveId" clId="{34B35B8D-D4E4-4A5F-9CDB-9ED77409B35B}" dt="2022-02-17T19:00:25.118" v="691" actId="478"/>
          <ac:spMkLst>
            <pc:docMk/>
            <pc:sldMk cId="2631332925" sldId="338"/>
            <ac:spMk id="4" creationId="{F9B5F453-48C5-43A0-A411-830920A0F6E5}"/>
          </ac:spMkLst>
        </pc:spChg>
        <pc:picChg chg="add mod">
          <ac:chgData name="Justin Vachon" userId="8be64d52194160bc" providerId="LiveId" clId="{34B35B8D-D4E4-4A5F-9CDB-9ED77409B35B}" dt="2022-02-17T19:00:07.637" v="675" actId="1076"/>
          <ac:picMkLst>
            <pc:docMk/>
            <pc:sldMk cId="2631332925" sldId="338"/>
            <ac:picMk id="2050" creationId="{052D15B3-239F-44EB-9925-295D532C0B9E}"/>
          </ac:picMkLst>
        </pc:picChg>
      </pc:sldChg>
      <pc:sldChg chg="addSp modSp add mod">
        <pc:chgData name="Justin Vachon" userId="8be64d52194160bc" providerId="LiveId" clId="{34B35B8D-D4E4-4A5F-9CDB-9ED77409B35B}" dt="2022-02-17T18:47:26.969" v="624" actId="1036"/>
        <pc:sldMkLst>
          <pc:docMk/>
          <pc:sldMk cId="2988065089" sldId="339"/>
        </pc:sldMkLst>
        <pc:spChg chg="mod">
          <ac:chgData name="Justin Vachon" userId="8be64d52194160bc" providerId="LiveId" clId="{34B35B8D-D4E4-4A5F-9CDB-9ED77409B35B}" dt="2022-02-17T18:47:26.969" v="624" actId="1036"/>
          <ac:spMkLst>
            <pc:docMk/>
            <pc:sldMk cId="2988065089" sldId="339"/>
            <ac:spMk id="3" creationId="{73EB91A9-EE75-466E-87E0-01B4FE281AF4}"/>
          </ac:spMkLst>
        </pc:spChg>
        <pc:spChg chg="add mod">
          <ac:chgData name="Justin Vachon" userId="8be64d52194160bc" providerId="LiveId" clId="{34B35B8D-D4E4-4A5F-9CDB-9ED77409B35B}" dt="2022-02-17T18:47:26.969" v="624" actId="1036"/>
          <ac:spMkLst>
            <pc:docMk/>
            <pc:sldMk cId="2988065089" sldId="339"/>
            <ac:spMk id="4" creationId="{22CEE6C6-4CC1-45FE-B1F9-89DA783EDCA1}"/>
          </ac:spMkLst>
        </pc:spChg>
        <pc:picChg chg="mod">
          <ac:chgData name="Justin Vachon" userId="8be64d52194160bc" providerId="LiveId" clId="{34B35B8D-D4E4-4A5F-9CDB-9ED77409B35B}" dt="2022-02-17T18:47:26.969" v="624" actId="1036"/>
          <ac:picMkLst>
            <pc:docMk/>
            <pc:sldMk cId="2988065089" sldId="339"/>
            <ac:picMk id="2" creationId="{6A47601C-59DE-42D6-A049-AD8910EDB4BE}"/>
          </ac:picMkLst>
        </pc:picChg>
      </pc:sldChg>
      <pc:sldChg chg="addSp delSp modSp add mod">
        <pc:chgData name="Justin Vachon" userId="8be64d52194160bc" providerId="LiveId" clId="{34B35B8D-D4E4-4A5F-9CDB-9ED77409B35B}" dt="2022-02-17T18:49:14.724" v="664" actId="478"/>
        <pc:sldMkLst>
          <pc:docMk/>
          <pc:sldMk cId="3877835101" sldId="340"/>
        </pc:sldMkLst>
        <pc:spChg chg="del mod">
          <ac:chgData name="Justin Vachon" userId="8be64d52194160bc" providerId="LiveId" clId="{34B35B8D-D4E4-4A5F-9CDB-9ED77409B35B}" dt="2022-02-17T18:49:10.687" v="662" actId="478"/>
          <ac:spMkLst>
            <pc:docMk/>
            <pc:sldMk cId="3877835101" sldId="340"/>
            <ac:spMk id="3" creationId="{73EB91A9-EE75-466E-87E0-01B4FE281AF4}"/>
          </ac:spMkLst>
        </pc:spChg>
        <pc:spChg chg="del mod">
          <ac:chgData name="Justin Vachon" userId="8be64d52194160bc" providerId="LiveId" clId="{34B35B8D-D4E4-4A5F-9CDB-9ED77409B35B}" dt="2022-02-17T18:48:50.126" v="643" actId="478"/>
          <ac:spMkLst>
            <pc:docMk/>
            <pc:sldMk cId="3877835101" sldId="340"/>
            <ac:spMk id="4" creationId="{22CEE6C6-4CC1-45FE-B1F9-89DA783EDCA1}"/>
          </ac:spMkLst>
        </pc:spChg>
        <pc:spChg chg="add mod">
          <ac:chgData name="Justin Vachon" userId="8be64d52194160bc" providerId="LiveId" clId="{34B35B8D-D4E4-4A5F-9CDB-9ED77409B35B}" dt="2022-02-17T18:49:11.313" v="663"/>
          <ac:spMkLst>
            <pc:docMk/>
            <pc:sldMk cId="3877835101" sldId="340"/>
            <ac:spMk id="6" creationId="{29038190-523C-4F24-AF65-4E0B66011AB1}"/>
          </ac:spMkLst>
        </pc:spChg>
        <pc:spChg chg="add del mod">
          <ac:chgData name="Justin Vachon" userId="8be64d52194160bc" providerId="LiveId" clId="{34B35B8D-D4E4-4A5F-9CDB-9ED77409B35B}" dt="2022-02-17T18:49:14.724" v="664" actId="478"/>
          <ac:spMkLst>
            <pc:docMk/>
            <pc:sldMk cId="3877835101" sldId="340"/>
            <ac:spMk id="7" creationId="{F8A4EE4D-DF3A-44CA-BFDC-A5EF6BC4270A}"/>
          </ac:spMkLst>
        </pc:spChg>
        <pc:picChg chg="del">
          <ac:chgData name="Justin Vachon" userId="8be64d52194160bc" providerId="LiveId" clId="{34B35B8D-D4E4-4A5F-9CDB-9ED77409B35B}" dt="2022-02-17T18:48:26.292" v="628" actId="478"/>
          <ac:picMkLst>
            <pc:docMk/>
            <pc:sldMk cId="3877835101" sldId="340"/>
            <ac:picMk id="2" creationId="{6A47601C-59DE-42D6-A049-AD8910EDB4BE}"/>
          </ac:picMkLst>
        </pc:picChg>
        <pc:picChg chg="add mod">
          <ac:chgData name="Justin Vachon" userId="8be64d52194160bc" providerId="LiveId" clId="{34B35B8D-D4E4-4A5F-9CDB-9ED77409B35B}" dt="2022-02-17T18:48:33.051" v="631" actId="14100"/>
          <ac:picMkLst>
            <pc:docMk/>
            <pc:sldMk cId="3877835101" sldId="340"/>
            <ac:picMk id="5" creationId="{62B17AEC-8E9D-4D6E-A0D0-D9D920E1BD76}"/>
          </ac:picMkLst>
        </pc:picChg>
      </pc:sldChg>
      <pc:sldChg chg="modSp add mod">
        <pc:chgData name="Justin Vachon" userId="8be64d52194160bc" providerId="LiveId" clId="{34B35B8D-D4E4-4A5F-9CDB-9ED77409B35B}" dt="2022-02-17T18:49:06.418" v="661" actId="1038"/>
        <pc:sldMkLst>
          <pc:docMk/>
          <pc:sldMk cId="512884902" sldId="341"/>
        </pc:sldMkLst>
        <pc:spChg chg="mod">
          <ac:chgData name="Justin Vachon" userId="8be64d52194160bc" providerId="LiveId" clId="{34B35B8D-D4E4-4A5F-9CDB-9ED77409B35B}" dt="2022-02-17T18:49:06.418" v="661" actId="1038"/>
          <ac:spMkLst>
            <pc:docMk/>
            <pc:sldMk cId="512884902" sldId="341"/>
            <ac:spMk id="3" creationId="{73EB91A9-EE75-466E-87E0-01B4FE281AF4}"/>
          </ac:spMkLst>
        </pc:spChg>
        <pc:spChg chg="mod">
          <ac:chgData name="Justin Vachon" userId="8be64d52194160bc" providerId="LiveId" clId="{34B35B8D-D4E4-4A5F-9CDB-9ED77409B35B}" dt="2022-02-17T18:49:06.418" v="661" actId="1038"/>
          <ac:spMkLst>
            <pc:docMk/>
            <pc:sldMk cId="512884902" sldId="341"/>
            <ac:spMk id="4" creationId="{22CEE6C6-4CC1-45FE-B1F9-89DA783EDCA1}"/>
          </ac:spMkLst>
        </pc:spChg>
      </pc:sldChg>
      <pc:sldChg chg="addSp modSp add mod">
        <pc:chgData name="Justin Vachon" userId="8be64d52194160bc" providerId="LiveId" clId="{34B35B8D-D4E4-4A5F-9CDB-9ED77409B35B}" dt="2022-02-17T19:06:55.321" v="810" actId="1076"/>
        <pc:sldMkLst>
          <pc:docMk/>
          <pc:sldMk cId="51724014" sldId="342"/>
        </pc:sldMkLst>
        <pc:spChg chg="add mod">
          <ac:chgData name="Justin Vachon" userId="8be64d52194160bc" providerId="LiveId" clId="{34B35B8D-D4E4-4A5F-9CDB-9ED77409B35B}" dt="2022-02-17T19:01:49.176" v="702" actId="1076"/>
          <ac:spMkLst>
            <pc:docMk/>
            <pc:sldMk cId="51724014" sldId="342"/>
            <ac:spMk id="2" creationId="{2FE4458A-0B80-4982-A970-A566C33EABC3}"/>
          </ac:spMkLst>
        </pc:spChg>
        <pc:spChg chg="add mod">
          <ac:chgData name="Justin Vachon" userId="8be64d52194160bc" providerId="LiveId" clId="{34B35B8D-D4E4-4A5F-9CDB-9ED77409B35B}" dt="2022-02-17T19:01:58.303" v="705" actId="6549"/>
          <ac:spMkLst>
            <pc:docMk/>
            <pc:sldMk cId="51724014" sldId="342"/>
            <ac:spMk id="3" creationId="{6EEED981-C735-4918-8D1D-3A904D80CD10}"/>
          </ac:spMkLst>
        </pc:spChg>
        <pc:spChg chg="mod">
          <ac:chgData name="Justin Vachon" userId="8be64d52194160bc" providerId="LiveId" clId="{34B35B8D-D4E4-4A5F-9CDB-9ED77409B35B}" dt="2022-02-17T19:02:56.125" v="718"/>
          <ac:spMkLst>
            <pc:docMk/>
            <pc:sldMk cId="51724014" sldId="342"/>
            <ac:spMk id="9" creationId="{CD7F303D-3EF4-4F3F-903F-5968B1A7FB19}"/>
          </ac:spMkLst>
        </pc:spChg>
        <pc:grpChg chg="add mod ord">
          <ac:chgData name="Justin Vachon" userId="8be64d52194160bc" providerId="LiveId" clId="{34B35B8D-D4E4-4A5F-9CDB-9ED77409B35B}" dt="2022-02-17T19:06:55.321" v="810" actId="1076"/>
          <ac:grpSpMkLst>
            <pc:docMk/>
            <pc:sldMk cId="51724014" sldId="342"/>
            <ac:grpSpMk id="7" creationId="{2043EA75-F1C1-4E8F-A6D2-CDE571886940}"/>
          </ac:grpSpMkLst>
        </pc:grpChg>
        <pc:picChg chg="add mod">
          <ac:chgData name="Justin Vachon" userId="8be64d52194160bc" providerId="LiveId" clId="{34B35B8D-D4E4-4A5F-9CDB-9ED77409B35B}" dt="2022-02-17T19:02:12.976" v="709" actId="14100"/>
          <ac:picMkLst>
            <pc:docMk/>
            <pc:sldMk cId="51724014" sldId="342"/>
            <ac:picMk id="4" creationId="{28AD8C55-6AE8-4940-8072-299FD6F06949}"/>
          </ac:picMkLst>
        </pc:picChg>
        <pc:picChg chg="add mod">
          <ac:chgData name="Justin Vachon" userId="8be64d52194160bc" providerId="LiveId" clId="{34B35B8D-D4E4-4A5F-9CDB-9ED77409B35B}" dt="2022-02-17T19:02:29.341" v="712" actId="1076"/>
          <ac:picMkLst>
            <pc:docMk/>
            <pc:sldMk cId="51724014" sldId="342"/>
            <ac:picMk id="5" creationId="{4E9C09F7-16C3-4B67-A7CD-36A47CD46D4D}"/>
          </ac:picMkLst>
        </pc:picChg>
        <pc:picChg chg="add mod">
          <ac:chgData name="Justin Vachon" userId="8be64d52194160bc" providerId="LiveId" clId="{34B35B8D-D4E4-4A5F-9CDB-9ED77409B35B}" dt="2022-02-17T19:02:45.280" v="717" actId="1076"/>
          <ac:picMkLst>
            <pc:docMk/>
            <pc:sldMk cId="51724014" sldId="342"/>
            <ac:picMk id="6" creationId="{8DD41788-D1FD-494B-8EF2-6C51BE83FB0B}"/>
          </ac:picMkLst>
        </pc:picChg>
        <pc:picChg chg="mod">
          <ac:chgData name="Justin Vachon" userId="8be64d52194160bc" providerId="LiveId" clId="{34B35B8D-D4E4-4A5F-9CDB-9ED77409B35B}" dt="2022-02-17T19:02:56.125" v="718"/>
          <ac:picMkLst>
            <pc:docMk/>
            <pc:sldMk cId="51724014" sldId="342"/>
            <ac:picMk id="8" creationId="{1ADA2264-3776-414D-81E7-8D84B4B743F7}"/>
          </ac:picMkLst>
        </pc:picChg>
        <pc:picChg chg="add mod">
          <ac:chgData name="Justin Vachon" userId="8be64d52194160bc" providerId="LiveId" clId="{34B35B8D-D4E4-4A5F-9CDB-9ED77409B35B}" dt="2022-02-17T19:06:42.110" v="806" actId="1035"/>
          <ac:picMkLst>
            <pc:docMk/>
            <pc:sldMk cId="51724014" sldId="342"/>
            <ac:picMk id="10" creationId="{7B6D5C1D-11DE-49EC-8EBF-575B80D50CE0}"/>
          </ac:picMkLst>
        </pc:picChg>
        <pc:picChg chg="add mod">
          <ac:chgData name="Justin Vachon" userId="8be64d52194160bc" providerId="LiveId" clId="{34B35B8D-D4E4-4A5F-9CDB-9ED77409B35B}" dt="2022-02-17T19:06:34.175" v="794" actId="14100"/>
          <ac:picMkLst>
            <pc:docMk/>
            <pc:sldMk cId="51724014" sldId="342"/>
            <ac:picMk id="11" creationId="{A26A9BF6-590A-4C2C-8DBC-CF376B98E862}"/>
          </ac:picMkLst>
        </pc:picChg>
      </pc:sldChg>
      <pc:sldChg chg="addSp modSp add mod modTransition modAnim">
        <pc:chgData name="Justin Vachon" userId="8be64d52194160bc" providerId="LiveId" clId="{34B35B8D-D4E4-4A5F-9CDB-9ED77409B35B}" dt="2022-02-17T19:25:55.469" v="998" actId="1076"/>
        <pc:sldMkLst>
          <pc:docMk/>
          <pc:sldMk cId="2963720868" sldId="343"/>
        </pc:sldMkLst>
        <pc:spChg chg="add mod">
          <ac:chgData name="Justin Vachon" userId="8be64d52194160bc" providerId="LiveId" clId="{34B35B8D-D4E4-4A5F-9CDB-9ED77409B35B}" dt="2022-02-17T19:23:09.670" v="959" actId="1076"/>
          <ac:spMkLst>
            <pc:docMk/>
            <pc:sldMk cId="2963720868" sldId="343"/>
            <ac:spMk id="2" creationId="{8B38FD21-7749-4D85-9C9D-6D23AEAF20D5}"/>
          </ac:spMkLst>
        </pc:spChg>
        <pc:picChg chg="add mod">
          <ac:chgData name="Justin Vachon" userId="8be64d52194160bc" providerId="LiveId" clId="{34B35B8D-D4E4-4A5F-9CDB-9ED77409B35B}" dt="2022-02-17T19:25:55.469" v="998" actId="1076"/>
          <ac:picMkLst>
            <pc:docMk/>
            <pc:sldMk cId="2963720868" sldId="343"/>
            <ac:picMk id="3" creationId="{92156D3A-B864-4A28-A9C0-1D2FD8D38E57}"/>
          </ac:picMkLst>
        </pc:picChg>
      </pc:sldChg>
      <pc:sldChg chg="add">
        <pc:chgData name="Justin Vachon" userId="8be64d52194160bc" providerId="LiveId" clId="{34B35B8D-D4E4-4A5F-9CDB-9ED77409B35B}" dt="2022-02-17T19:00:21.152" v="690" actId="2890"/>
        <pc:sldMkLst>
          <pc:docMk/>
          <pc:sldMk cId="3894521412" sldId="344"/>
        </pc:sldMkLst>
      </pc:sldChg>
      <pc:sldChg chg="addSp modSp add mod modAnim">
        <pc:chgData name="Justin Vachon" userId="8be64d52194160bc" providerId="LiveId" clId="{34B35B8D-D4E4-4A5F-9CDB-9ED77409B35B}" dt="2022-02-17T19:23:19.066" v="960" actId="1076"/>
        <pc:sldMkLst>
          <pc:docMk/>
          <pc:sldMk cId="2062680401" sldId="345"/>
        </pc:sldMkLst>
        <pc:spChg chg="mod">
          <ac:chgData name="Justin Vachon" userId="8be64d52194160bc" providerId="LiveId" clId="{34B35B8D-D4E4-4A5F-9CDB-9ED77409B35B}" dt="2022-02-17T19:23:19.066" v="960" actId="1076"/>
          <ac:spMkLst>
            <pc:docMk/>
            <pc:sldMk cId="2062680401" sldId="345"/>
            <ac:spMk id="2" creationId="{8B38FD21-7749-4D85-9C9D-6D23AEAF20D5}"/>
          </ac:spMkLst>
        </pc:spChg>
        <pc:picChg chg="add mod">
          <ac:chgData name="Justin Vachon" userId="8be64d52194160bc" providerId="LiveId" clId="{34B35B8D-D4E4-4A5F-9CDB-9ED77409B35B}" dt="2022-02-17T19:21:51.149" v="956"/>
          <ac:picMkLst>
            <pc:docMk/>
            <pc:sldMk cId="2062680401" sldId="345"/>
            <ac:picMk id="3" creationId="{299E9F45-F654-46C5-8542-1650D8D853AC}"/>
          </ac:picMkLst>
        </pc:picChg>
      </pc:sldChg>
      <pc:sldChg chg="delSp modSp add mod modTransition modAnim">
        <pc:chgData name="Justin Vachon" userId="8be64d52194160bc" providerId="LiveId" clId="{34B35B8D-D4E4-4A5F-9CDB-9ED77409B35B}" dt="2022-02-17T19:19:09.171" v="947" actId="207"/>
        <pc:sldMkLst>
          <pc:docMk/>
          <pc:sldMk cId="3237542474" sldId="346"/>
        </pc:sldMkLst>
        <pc:spChg chg="del">
          <ac:chgData name="Justin Vachon" userId="8be64d52194160bc" providerId="LiveId" clId="{34B35B8D-D4E4-4A5F-9CDB-9ED77409B35B}" dt="2022-02-17T19:09:18.367" v="843" actId="478"/>
          <ac:spMkLst>
            <pc:docMk/>
            <pc:sldMk cId="3237542474" sldId="346"/>
            <ac:spMk id="2" creationId="{2FE4458A-0B80-4982-A970-A566C33EABC3}"/>
          </ac:spMkLst>
        </pc:spChg>
        <pc:spChg chg="mod">
          <ac:chgData name="Justin Vachon" userId="8be64d52194160bc" providerId="LiveId" clId="{34B35B8D-D4E4-4A5F-9CDB-9ED77409B35B}" dt="2022-02-17T19:19:09.171" v="947" actId="207"/>
          <ac:spMkLst>
            <pc:docMk/>
            <pc:sldMk cId="3237542474" sldId="346"/>
            <ac:spMk id="3" creationId="{6EEED981-C735-4918-8D1D-3A904D80CD10}"/>
          </ac:spMkLst>
        </pc:spChg>
        <pc:grpChg chg="mod">
          <ac:chgData name="Justin Vachon" userId="8be64d52194160bc" providerId="LiveId" clId="{34B35B8D-D4E4-4A5F-9CDB-9ED77409B35B}" dt="2022-02-17T19:17:22.301" v="933" actId="1076"/>
          <ac:grpSpMkLst>
            <pc:docMk/>
            <pc:sldMk cId="3237542474" sldId="346"/>
            <ac:grpSpMk id="7" creationId="{2043EA75-F1C1-4E8F-A6D2-CDE571886940}"/>
          </ac:grpSpMkLst>
        </pc:grpChg>
        <pc:picChg chg="mod">
          <ac:chgData name="Justin Vachon" userId="8be64d52194160bc" providerId="LiveId" clId="{34B35B8D-D4E4-4A5F-9CDB-9ED77409B35B}" dt="2022-02-17T19:14:01.275" v="844" actId="1076"/>
          <ac:picMkLst>
            <pc:docMk/>
            <pc:sldMk cId="3237542474" sldId="346"/>
            <ac:picMk id="4" creationId="{28AD8C55-6AE8-4940-8072-299FD6F06949}"/>
          </ac:picMkLst>
        </pc:picChg>
        <pc:picChg chg="mod">
          <ac:chgData name="Justin Vachon" userId="8be64d52194160bc" providerId="LiveId" clId="{34B35B8D-D4E4-4A5F-9CDB-9ED77409B35B}" dt="2022-02-17T19:14:05.570" v="846" actId="1076"/>
          <ac:picMkLst>
            <pc:docMk/>
            <pc:sldMk cId="3237542474" sldId="346"/>
            <ac:picMk id="5" creationId="{4E9C09F7-16C3-4B67-A7CD-36A47CD46D4D}"/>
          </ac:picMkLst>
        </pc:picChg>
        <pc:picChg chg="mod">
          <ac:chgData name="Justin Vachon" userId="8be64d52194160bc" providerId="LiveId" clId="{34B35B8D-D4E4-4A5F-9CDB-9ED77409B35B}" dt="2022-02-17T19:14:04.058" v="845" actId="1076"/>
          <ac:picMkLst>
            <pc:docMk/>
            <pc:sldMk cId="3237542474" sldId="346"/>
            <ac:picMk id="6" creationId="{8DD41788-D1FD-494B-8EF2-6C51BE83FB0B}"/>
          </ac:picMkLst>
        </pc:picChg>
        <pc:picChg chg="mod">
          <ac:chgData name="Justin Vachon" userId="8be64d52194160bc" providerId="LiveId" clId="{34B35B8D-D4E4-4A5F-9CDB-9ED77409B35B}" dt="2022-02-17T19:17:13.300" v="932" actId="1076"/>
          <ac:picMkLst>
            <pc:docMk/>
            <pc:sldMk cId="3237542474" sldId="346"/>
            <ac:picMk id="10" creationId="{7B6D5C1D-11DE-49EC-8EBF-575B80D50CE0}"/>
          </ac:picMkLst>
        </pc:picChg>
        <pc:picChg chg="mod">
          <ac:chgData name="Justin Vachon" userId="8be64d52194160bc" providerId="LiveId" clId="{34B35B8D-D4E4-4A5F-9CDB-9ED77409B35B}" dt="2022-02-17T19:14:51.840" v="894" actId="1036"/>
          <ac:picMkLst>
            <pc:docMk/>
            <pc:sldMk cId="3237542474" sldId="346"/>
            <ac:picMk id="11" creationId="{A26A9BF6-590A-4C2C-8DBC-CF376B98E862}"/>
          </ac:picMkLst>
        </pc:picChg>
      </pc:sldChg>
      <pc:sldChg chg="delSp add mod">
        <pc:chgData name="Justin Vachon" userId="8be64d52194160bc" providerId="LiveId" clId="{34B35B8D-D4E4-4A5F-9CDB-9ED77409B35B}" dt="2022-02-17T19:40:58.763" v="1082" actId="478"/>
        <pc:sldMkLst>
          <pc:docMk/>
          <pc:sldMk cId="1276305130" sldId="347"/>
        </pc:sldMkLst>
        <pc:spChg chg="del">
          <ac:chgData name="Justin Vachon" userId="8be64d52194160bc" providerId="LiveId" clId="{34B35B8D-D4E4-4A5F-9CDB-9ED77409B35B}" dt="2022-02-17T19:40:58.763" v="1082" actId="478"/>
          <ac:spMkLst>
            <pc:docMk/>
            <pc:sldMk cId="1276305130" sldId="347"/>
            <ac:spMk id="2" creationId="{DA7E6B73-6948-4E5D-8C2A-A65EBBFA46B8}"/>
          </ac:spMkLst>
        </pc:spChg>
      </pc:sldChg>
      <pc:sldChg chg="addSp delSp modSp add mod">
        <pc:chgData name="Justin Vachon" userId="8be64d52194160bc" providerId="LiveId" clId="{34B35B8D-D4E4-4A5F-9CDB-9ED77409B35B}" dt="2022-02-17T19:27:46.329" v="1080" actId="14100"/>
        <pc:sldMkLst>
          <pc:docMk/>
          <pc:sldMk cId="2513536462" sldId="348"/>
        </pc:sldMkLst>
        <pc:spChg chg="del">
          <ac:chgData name="Justin Vachon" userId="8be64d52194160bc" providerId="LiveId" clId="{34B35B8D-D4E4-4A5F-9CDB-9ED77409B35B}" dt="2022-02-17T19:25:08.076" v="983" actId="478"/>
          <ac:spMkLst>
            <pc:docMk/>
            <pc:sldMk cId="2513536462" sldId="348"/>
            <ac:spMk id="2" creationId="{DA7E6B73-6948-4E5D-8C2A-A65EBBFA46B8}"/>
          </ac:spMkLst>
        </pc:spChg>
        <pc:spChg chg="add mod">
          <ac:chgData name="Justin Vachon" userId="8be64d52194160bc" providerId="LiveId" clId="{34B35B8D-D4E4-4A5F-9CDB-9ED77409B35B}" dt="2022-02-17T19:27:33.479" v="1075" actId="1076"/>
          <ac:spMkLst>
            <pc:docMk/>
            <pc:sldMk cId="2513536462" sldId="348"/>
            <ac:spMk id="5" creationId="{8BD41A1D-E950-4DF1-8215-4C4DE0AAE8E7}"/>
          </ac:spMkLst>
        </pc:spChg>
        <pc:picChg chg="add mod">
          <ac:chgData name="Justin Vachon" userId="8be64d52194160bc" providerId="LiveId" clId="{34B35B8D-D4E4-4A5F-9CDB-9ED77409B35B}" dt="2022-02-17T19:26:56.579" v="1058" actId="1035"/>
          <ac:picMkLst>
            <pc:docMk/>
            <pc:sldMk cId="2513536462" sldId="348"/>
            <ac:picMk id="4" creationId="{D93E1575-FFEF-4F47-A538-DE32AEE68296}"/>
          </ac:picMkLst>
        </pc:picChg>
        <pc:picChg chg="add mod">
          <ac:chgData name="Justin Vachon" userId="8be64d52194160bc" providerId="LiveId" clId="{34B35B8D-D4E4-4A5F-9CDB-9ED77409B35B}" dt="2022-02-17T19:27:46.329" v="1080" actId="14100"/>
          <ac:picMkLst>
            <pc:docMk/>
            <pc:sldMk cId="2513536462" sldId="348"/>
            <ac:picMk id="6146" creationId="{1A1D5F9B-0A90-4A2A-B69D-A84373CEBA3B}"/>
          </ac:picMkLst>
        </pc:picChg>
      </pc:sldChg>
      <pc:sldChg chg="add">
        <pc:chgData name="Justin Vachon" userId="8be64d52194160bc" providerId="LiveId" clId="{34B35B8D-D4E4-4A5F-9CDB-9ED77409B35B}" dt="2022-02-17T19:40:56.475" v="1081" actId="2890"/>
        <pc:sldMkLst>
          <pc:docMk/>
          <pc:sldMk cId="4061403490" sldId="349"/>
        </pc:sldMkLst>
      </pc:sldChg>
      <pc:sldChg chg="add ord">
        <pc:chgData name="Justin Vachon" userId="8be64d52194160bc" providerId="LiveId" clId="{34B35B8D-D4E4-4A5F-9CDB-9ED77409B35B}" dt="2022-02-17T19:42:22.806" v="1117"/>
        <pc:sldMkLst>
          <pc:docMk/>
          <pc:sldMk cId="201409220" sldId="350"/>
        </pc:sldMkLst>
      </pc:sldChg>
      <pc:sldChg chg="add ord">
        <pc:chgData name="Justin Vachon" userId="8be64d52194160bc" providerId="LiveId" clId="{34B35B8D-D4E4-4A5F-9CDB-9ED77409B35B}" dt="2022-02-17T19:42:28.775" v="1120"/>
        <pc:sldMkLst>
          <pc:docMk/>
          <pc:sldMk cId="2048067782" sldId="351"/>
        </pc:sldMkLst>
      </pc:sldChg>
    </pc:docChg>
  </pc:docChgLst>
  <pc:docChgLst>
    <pc:chgData name="Justin" userId="8be64d52194160bc" providerId="LiveId" clId="{3402621C-0732-4F27-8567-FF21FF7ECD25}"/>
    <pc:docChg chg="undo custSel addSld delSld modSld sldOrd addSection modSection">
      <pc:chgData name="Justin" userId="8be64d52194160bc" providerId="LiveId" clId="{3402621C-0732-4F27-8567-FF21FF7ECD25}" dt="2022-02-22T01:51:27.399" v="1060" actId="404"/>
      <pc:docMkLst>
        <pc:docMk/>
      </pc:docMkLst>
      <pc:sldChg chg="addSp delSp mod">
        <pc:chgData name="Justin" userId="8be64d52194160bc" providerId="LiveId" clId="{3402621C-0732-4F27-8567-FF21FF7ECD25}" dt="2022-02-21T14:49:52.973" v="406" actId="478"/>
        <pc:sldMkLst>
          <pc:docMk/>
          <pc:sldMk cId="901895354" sldId="256"/>
        </pc:sldMkLst>
        <pc:picChg chg="add del">
          <ac:chgData name="Justin" userId="8be64d52194160bc" providerId="LiveId" clId="{3402621C-0732-4F27-8567-FF21FF7ECD25}" dt="2022-02-21T14:49:52.973" v="406" actId="478"/>
          <ac:picMkLst>
            <pc:docMk/>
            <pc:sldMk cId="901895354" sldId="256"/>
            <ac:picMk id="2" creationId="{43281279-8D10-44FC-9BDD-4F33224007DA}"/>
          </ac:picMkLst>
        </pc:picChg>
      </pc:sldChg>
      <pc:sldChg chg="addSp modSp mod modAnim">
        <pc:chgData name="Justin" userId="8be64d52194160bc" providerId="LiveId" clId="{3402621C-0732-4F27-8567-FF21FF7ECD25}" dt="2022-02-22T01:49:16.919" v="1029" actId="1076"/>
        <pc:sldMkLst>
          <pc:docMk/>
          <pc:sldMk cId="388502821" sldId="257"/>
        </pc:sldMkLst>
        <pc:spChg chg="add mod">
          <ac:chgData name="Justin" userId="8be64d52194160bc" providerId="LiveId" clId="{3402621C-0732-4F27-8567-FF21FF7ECD25}" dt="2022-02-22T01:49:16.919" v="1029" actId="1076"/>
          <ac:spMkLst>
            <pc:docMk/>
            <pc:sldMk cId="388502821" sldId="257"/>
            <ac:spMk id="3" creationId="{C9A88B7B-9FDE-495F-9266-0EC79F02515E}"/>
          </ac:spMkLst>
        </pc:spChg>
      </pc:sldChg>
      <pc:sldChg chg="addSp delSp modSp mod modAnim">
        <pc:chgData name="Justin" userId="8be64d52194160bc" providerId="LiveId" clId="{3402621C-0732-4F27-8567-FF21FF7ECD25}" dt="2022-02-21T20:48:33.713" v="420" actId="14100"/>
        <pc:sldMkLst>
          <pc:docMk/>
          <pc:sldMk cId="1134696079" sldId="263"/>
        </pc:sldMkLst>
        <pc:spChg chg="del">
          <ac:chgData name="Justin" userId="8be64d52194160bc" providerId="LiveId" clId="{3402621C-0732-4F27-8567-FF21FF7ECD25}" dt="2022-02-21T20:44:51.004" v="415" actId="478"/>
          <ac:spMkLst>
            <pc:docMk/>
            <pc:sldMk cId="1134696079" sldId="263"/>
            <ac:spMk id="2" creationId="{DA7E6B73-6948-4E5D-8C2A-A65EBBFA46B8}"/>
          </ac:spMkLst>
        </pc:spChg>
        <pc:picChg chg="add mod">
          <ac:chgData name="Justin" userId="8be64d52194160bc" providerId="LiveId" clId="{3402621C-0732-4F27-8567-FF21FF7ECD25}" dt="2022-02-21T20:48:33.713" v="420" actId="14100"/>
          <ac:picMkLst>
            <pc:docMk/>
            <pc:sldMk cId="1134696079" sldId="263"/>
            <ac:picMk id="3" creationId="{50C152FB-8B8B-417A-9698-75125E17FEA9}"/>
          </ac:picMkLst>
        </pc:picChg>
      </pc:sldChg>
      <pc:sldChg chg="add del setBg">
        <pc:chgData name="Justin" userId="8be64d52194160bc" providerId="LiveId" clId="{3402621C-0732-4F27-8567-FF21FF7ECD25}" dt="2022-02-20T18:31:36.634" v="9" actId="47"/>
        <pc:sldMkLst>
          <pc:docMk/>
          <pc:sldMk cId="766744466" sldId="276"/>
        </pc:sldMkLst>
      </pc:sldChg>
      <pc:sldChg chg="addSp delSp modSp add mod ord setBg modShow">
        <pc:chgData name="Justin" userId="8be64d52194160bc" providerId="LiveId" clId="{3402621C-0732-4F27-8567-FF21FF7ECD25}" dt="2022-02-22T01:28:03.104" v="954" actId="729"/>
        <pc:sldMkLst>
          <pc:docMk/>
          <pc:sldMk cId="570979901" sldId="288"/>
        </pc:sldMkLst>
        <pc:spChg chg="mod">
          <ac:chgData name="Justin" userId="8be64d52194160bc" providerId="LiveId" clId="{3402621C-0732-4F27-8567-FF21FF7ECD25}" dt="2022-02-20T18:35:30.379" v="20"/>
          <ac:spMkLst>
            <pc:docMk/>
            <pc:sldMk cId="570979901" sldId="288"/>
            <ac:spMk id="19" creationId="{B08F333A-6B25-433C-BC4D-3DBB07DCEE24}"/>
          </ac:spMkLst>
        </pc:spChg>
        <pc:spChg chg="mod">
          <ac:chgData name="Justin" userId="8be64d52194160bc" providerId="LiveId" clId="{3402621C-0732-4F27-8567-FF21FF7ECD25}" dt="2022-02-20T18:35:30.379" v="20"/>
          <ac:spMkLst>
            <pc:docMk/>
            <pc:sldMk cId="570979901" sldId="288"/>
            <ac:spMk id="20" creationId="{9DFF09F5-1222-4C09-B9D0-EBF3186DD9C9}"/>
          </ac:spMkLst>
        </pc:spChg>
        <pc:grpChg chg="add mod">
          <ac:chgData name="Justin" userId="8be64d52194160bc" providerId="LiveId" clId="{3402621C-0732-4F27-8567-FF21FF7ECD25}" dt="2022-02-20T18:42:03.300" v="31" actId="1076"/>
          <ac:grpSpMkLst>
            <pc:docMk/>
            <pc:sldMk cId="570979901" sldId="288"/>
            <ac:grpSpMk id="16" creationId="{F504FBD6-21BE-4722-97DE-41D0EBEFF35C}"/>
          </ac:grpSpMkLst>
        </pc:grpChg>
        <pc:grpChg chg="mod">
          <ac:chgData name="Justin" userId="8be64d52194160bc" providerId="LiveId" clId="{3402621C-0732-4F27-8567-FF21FF7ECD25}" dt="2022-02-20T18:35:30.379" v="20"/>
          <ac:grpSpMkLst>
            <pc:docMk/>
            <pc:sldMk cId="570979901" sldId="288"/>
            <ac:grpSpMk id="17" creationId="{7D0DE499-5DE0-4997-ABA2-EEBF1CB6648C}"/>
          </ac:grpSpMkLst>
        </pc:grpChg>
        <pc:picChg chg="del">
          <ac:chgData name="Justin" userId="8be64d52194160bc" providerId="LiveId" clId="{3402621C-0732-4F27-8567-FF21FF7ECD25}" dt="2022-02-20T18:31:18.014" v="6" actId="478"/>
          <ac:picMkLst>
            <pc:docMk/>
            <pc:sldMk cId="570979901" sldId="288"/>
            <ac:picMk id="5" creationId="{94422DC7-8E1E-46F0-8BD5-F6C13769B3FC}"/>
          </ac:picMkLst>
        </pc:picChg>
        <pc:picChg chg="mod">
          <ac:chgData name="Justin" userId="8be64d52194160bc" providerId="LiveId" clId="{3402621C-0732-4F27-8567-FF21FF7ECD25}" dt="2022-02-20T18:42:47.146" v="33" actId="1076"/>
          <ac:picMkLst>
            <pc:docMk/>
            <pc:sldMk cId="570979901" sldId="288"/>
            <ac:picMk id="11" creationId="{D16CDEEE-D2B4-442A-BB5C-36F20CF9AB69}"/>
          </ac:picMkLst>
        </pc:picChg>
        <pc:picChg chg="mod">
          <ac:chgData name="Justin" userId="8be64d52194160bc" providerId="LiveId" clId="{3402621C-0732-4F27-8567-FF21FF7ECD25}" dt="2022-02-20T18:42:50.698" v="34" actId="1076"/>
          <ac:picMkLst>
            <pc:docMk/>
            <pc:sldMk cId="570979901" sldId="288"/>
            <ac:picMk id="12" creationId="{591BD726-21F5-4E88-9E81-4C081B874BC5}"/>
          </ac:picMkLst>
        </pc:picChg>
        <pc:picChg chg="mod">
          <ac:chgData name="Justin" userId="8be64d52194160bc" providerId="LiveId" clId="{3402621C-0732-4F27-8567-FF21FF7ECD25}" dt="2022-02-20T18:42:29.401" v="32"/>
          <ac:picMkLst>
            <pc:docMk/>
            <pc:sldMk cId="570979901" sldId="288"/>
            <ac:picMk id="15" creationId="{54E99C1F-A1EE-47C8-AFF7-E29D0377BB1D}"/>
          </ac:picMkLst>
        </pc:picChg>
        <pc:picChg chg="mod">
          <ac:chgData name="Justin" userId="8be64d52194160bc" providerId="LiveId" clId="{3402621C-0732-4F27-8567-FF21FF7ECD25}" dt="2022-02-20T18:35:30.379" v="20"/>
          <ac:picMkLst>
            <pc:docMk/>
            <pc:sldMk cId="570979901" sldId="288"/>
            <ac:picMk id="18" creationId="{9ABA9A56-68BC-4A1E-9147-01822F0D0334}"/>
          </ac:picMkLst>
        </pc:picChg>
      </pc:sldChg>
      <pc:sldChg chg="add mod ord setBg modShow">
        <pc:chgData name="Justin" userId="8be64d52194160bc" providerId="LiveId" clId="{3402621C-0732-4F27-8567-FF21FF7ECD25}" dt="2022-02-22T01:28:03.104" v="954" actId="729"/>
        <pc:sldMkLst>
          <pc:docMk/>
          <pc:sldMk cId="4110968962" sldId="289"/>
        </pc:sldMkLst>
      </pc:sldChg>
      <pc:sldChg chg="addSp modSp modTransition">
        <pc:chgData name="Justin" userId="8be64d52194160bc" providerId="LiveId" clId="{3402621C-0732-4F27-8567-FF21FF7ECD25}" dt="2022-02-21T21:43:07.949" v="594"/>
        <pc:sldMkLst>
          <pc:docMk/>
          <pc:sldMk cId="1829412823" sldId="323"/>
        </pc:sldMkLst>
        <pc:picChg chg="add mod">
          <ac:chgData name="Justin" userId="8be64d52194160bc" providerId="LiveId" clId="{3402621C-0732-4F27-8567-FF21FF7ECD25}" dt="2022-02-21T20:35:09.600" v="412" actId="1076"/>
          <ac:picMkLst>
            <pc:docMk/>
            <pc:sldMk cId="1829412823" sldId="323"/>
            <ac:picMk id="4" creationId="{2CAA0B25-256D-4E5E-A14C-B453230D2688}"/>
          </ac:picMkLst>
        </pc:picChg>
        <pc:picChg chg="add mod">
          <ac:chgData name="Justin" userId="8be64d52194160bc" providerId="LiveId" clId="{3402621C-0732-4F27-8567-FF21FF7ECD25}" dt="2022-02-21T20:35:11.549" v="413" actId="1076"/>
          <ac:picMkLst>
            <pc:docMk/>
            <pc:sldMk cId="1829412823" sldId="323"/>
            <ac:picMk id="5" creationId="{8AFEFA35-26E3-4FEE-ABE3-B0B973B537EE}"/>
          </ac:picMkLst>
        </pc:picChg>
        <pc:picChg chg="add mod">
          <ac:chgData name="Justin" userId="8be64d52194160bc" providerId="LiveId" clId="{3402621C-0732-4F27-8567-FF21FF7ECD25}" dt="2022-02-21T20:35:14.491" v="414" actId="1076"/>
          <ac:picMkLst>
            <pc:docMk/>
            <pc:sldMk cId="1829412823" sldId="323"/>
            <ac:picMk id="6" creationId="{6D8D02A9-2A1E-48E6-BBB5-D6681CB2664E}"/>
          </ac:picMkLst>
        </pc:picChg>
      </pc:sldChg>
      <pc:sldChg chg="ord">
        <pc:chgData name="Justin" userId="8be64d52194160bc" providerId="LiveId" clId="{3402621C-0732-4F27-8567-FF21FF7ECD25}" dt="2022-02-21T14:40:53.141" v="327"/>
        <pc:sldMkLst>
          <pc:docMk/>
          <pc:sldMk cId="3013406003" sldId="324"/>
        </pc:sldMkLst>
      </pc:sldChg>
      <pc:sldChg chg="addSp modSp mod">
        <pc:chgData name="Justin" userId="8be64d52194160bc" providerId="LiveId" clId="{3402621C-0732-4F27-8567-FF21FF7ECD25}" dt="2022-02-21T21:55:48.903" v="823" actId="1076"/>
        <pc:sldMkLst>
          <pc:docMk/>
          <pc:sldMk cId="3002832351" sldId="325"/>
        </pc:sldMkLst>
        <pc:spChg chg="add mod">
          <ac:chgData name="Justin" userId="8be64d52194160bc" providerId="LiveId" clId="{3402621C-0732-4F27-8567-FF21FF7ECD25}" dt="2022-02-21T21:55:48.903" v="823" actId="1076"/>
          <ac:spMkLst>
            <pc:docMk/>
            <pc:sldMk cId="3002832351" sldId="325"/>
            <ac:spMk id="2" creationId="{51EA3233-D83F-4E03-B9E5-815CC0225D5D}"/>
          </ac:spMkLst>
        </pc:spChg>
      </pc:sldChg>
      <pc:sldChg chg="addSp modSp mod">
        <pc:chgData name="Justin" userId="8be64d52194160bc" providerId="LiveId" clId="{3402621C-0732-4F27-8567-FF21FF7ECD25}" dt="2022-02-21T22:18:42.528" v="931" actId="1076"/>
        <pc:sldMkLst>
          <pc:docMk/>
          <pc:sldMk cId="1416284323" sldId="326"/>
        </pc:sldMkLst>
        <pc:picChg chg="add mod">
          <ac:chgData name="Justin" userId="8be64d52194160bc" providerId="LiveId" clId="{3402621C-0732-4F27-8567-FF21FF7ECD25}" dt="2022-02-21T22:18:37.033" v="929" actId="14100"/>
          <ac:picMkLst>
            <pc:docMk/>
            <pc:sldMk cId="1416284323" sldId="326"/>
            <ac:picMk id="2" creationId="{784EB8CA-AEE3-495C-87AB-A2A7FE111DE9}"/>
          </ac:picMkLst>
        </pc:picChg>
        <pc:picChg chg="add mod">
          <ac:chgData name="Justin" userId="8be64d52194160bc" providerId="LiveId" clId="{3402621C-0732-4F27-8567-FF21FF7ECD25}" dt="2022-02-21T22:18:42.528" v="931" actId="1076"/>
          <ac:picMkLst>
            <pc:docMk/>
            <pc:sldMk cId="1416284323" sldId="326"/>
            <ac:picMk id="3" creationId="{AA4676AD-E57D-42B5-A846-609F0BC8C38B}"/>
          </ac:picMkLst>
        </pc:picChg>
      </pc:sldChg>
      <pc:sldChg chg="delSp mod">
        <pc:chgData name="Justin" userId="8be64d52194160bc" providerId="LiveId" clId="{3402621C-0732-4F27-8567-FF21FF7ECD25}" dt="2022-02-21T15:04:35.543" v="409" actId="478"/>
        <pc:sldMkLst>
          <pc:docMk/>
          <pc:sldMk cId="2874346694" sldId="328"/>
        </pc:sldMkLst>
        <pc:picChg chg="del">
          <ac:chgData name="Justin" userId="8be64d52194160bc" providerId="LiveId" clId="{3402621C-0732-4F27-8567-FF21FF7ECD25}" dt="2022-02-21T15:04:35.543" v="409" actId="478"/>
          <ac:picMkLst>
            <pc:docMk/>
            <pc:sldMk cId="2874346694" sldId="328"/>
            <ac:picMk id="13" creationId="{967F259A-54AD-481D-A4F6-9501D98AA892}"/>
          </ac:picMkLst>
        </pc:picChg>
      </pc:sldChg>
      <pc:sldChg chg="addSp delSp modSp mod ord">
        <pc:chgData name="Justin" userId="8be64d52194160bc" providerId="LiveId" clId="{3402621C-0732-4F27-8567-FF21FF7ECD25}" dt="2022-02-22T01:32:54.391" v="1012" actId="14100"/>
        <pc:sldMkLst>
          <pc:docMk/>
          <pc:sldMk cId="3067246170" sldId="331"/>
        </pc:sldMkLst>
        <pc:spChg chg="add mod">
          <ac:chgData name="Justin" userId="8be64d52194160bc" providerId="LiveId" clId="{3402621C-0732-4F27-8567-FF21FF7ECD25}" dt="2022-02-20T18:24:01.036" v="1"/>
          <ac:spMkLst>
            <pc:docMk/>
            <pc:sldMk cId="3067246170" sldId="331"/>
            <ac:spMk id="4" creationId="{72617E33-6FF3-4C6A-8155-D758C92CBB9B}"/>
          </ac:spMkLst>
        </pc:spChg>
        <pc:spChg chg="mod">
          <ac:chgData name="Justin" userId="8be64d52194160bc" providerId="LiveId" clId="{3402621C-0732-4F27-8567-FF21FF7ECD25}" dt="2022-02-22T01:32:48.355" v="1010"/>
          <ac:spMkLst>
            <pc:docMk/>
            <pc:sldMk cId="3067246170" sldId="331"/>
            <ac:spMk id="6" creationId="{904DD5A4-8488-47A8-8595-BCB72298577C}"/>
          </ac:spMkLst>
        </pc:spChg>
        <pc:spChg chg="mod">
          <ac:chgData name="Justin" userId="8be64d52194160bc" providerId="LiveId" clId="{3402621C-0732-4F27-8567-FF21FF7ECD25}" dt="2022-02-22T01:32:48.355" v="1010"/>
          <ac:spMkLst>
            <pc:docMk/>
            <pc:sldMk cId="3067246170" sldId="331"/>
            <ac:spMk id="7" creationId="{740E6EA9-11F7-49AD-8A8B-8DFB01C53866}"/>
          </ac:spMkLst>
        </pc:spChg>
        <pc:spChg chg="mod">
          <ac:chgData name="Justin" userId="8be64d52194160bc" providerId="LiveId" clId="{3402621C-0732-4F27-8567-FF21FF7ECD25}" dt="2022-02-21T14:35:58.351" v="81" actId="14100"/>
          <ac:spMkLst>
            <pc:docMk/>
            <pc:sldMk cId="3067246170" sldId="331"/>
            <ac:spMk id="8" creationId="{02CE5FC7-533F-442A-BFF6-D96F45E456D5}"/>
          </ac:spMkLst>
        </pc:spChg>
        <pc:grpChg chg="add mod">
          <ac:chgData name="Justin" userId="8be64d52194160bc" providerId="LiveId" clId="{3402621C-0732-4F27-8567-FF21FF7ECD25}" dt="2022-02-22T01:32:54.391" v="1012" actId="14100"/>
          <ac:grpSpMkLst>
            <pc:docMk/>
            <pc:sldMk cId="3067246170" sldId="331"/>
            <ac:grpSpMk id="3" creationId="{5A588772-3C50-4C1B-9DD9-69F1C8DF735A}"/>
          </ac:grpSpMkLst>
        </pc:grpChg>
        <pc:grpChg chg="mod">
          <ac:chgData name="Justin" userId="8be64d52194160bc" providerId="LiveId" clId="{3402621C-0732-4F27-8567-FF21FF7ECD25}" dt="2022-02-22T01:32:48.355" v="1010"/>
          <ac:grpSpMkLst>
            <pc:docMk/>
            <pc:sldMk cId="3067246170" sldId="331"/>
            <ac:grpSpMk id="4" creationId="{242CAA82-66F9-4F55-9B7C-E21659BBF61D}"/>
          </ac:grpSpMkLst>
        </pc:grpChg>
        <pc:picChg chg="mod">
          <ac:chgData name="Justin" userId="8be64d52194160bc" providerId="LiveId" clId="{3402621C-0732-4F27-8567-FF21FF7ECD25}" dt="2022-02-22T01:32:48.355" v="1010"/>
          <ac:picMkLst>
            <pc:docMk/>
            <pc:sldMk cId="3067246170" sldId="331"/>
            <ac:picMk id="5" creationId="{0F4196E1-CD31-46DF-895F-EE2433DB53AD}"/>
          </ac:picMkLst>
        </pc:picChg>
        <pc:picChg chg="del">
          <ac:chgData name="Justin" userId="8be64d52194160bc" providerId="LiveId" clId="{3402621C-0732-4F27-8567-FF21FF7ECD25}" dt="2022-02-21T14:36:05.924" v="82" actId="478"/>
          <ac:picMkLst>
            <pc:docMk/>
            <pc:sldMk cId="3067246170" sldId="331"/>
            <ac:picMk id="5" creationId="{6577A194-68C1-4DB5-A39F-34C936D99ED6}"/>
          </ac:picMkLst>
        </pc:picChg>
      </pc:sldChg>
      <pc:sldChg chg="addSp modSp mod ord">
        <pc:chgData name="Justin" userId="8be64d52194160bc" providerId="LiveId" clId="{3402621C-0732-4F27-8567-FF21FF7ECD25}" dt="2022-02-21T21:31:58.255" v="543"/>
        <pc:sldMkLst>
          <pc:docMk/>
          <pc:sldMk cId="1436330445" sldId="333"/>
        </pc:sldMkLst>
        <pc:spChg chg="add mod">
          <ac:chgData name="Justin" userId="8be64d52194160bc" providerId="LiveId" clId="{3402621C-0732-4F27-8567-FF21FF7ECD25}" dt="2022-02-21T21:31:34.103" v="538" actId="1076"/>
          <ac:spMkLst>
            <pc:docMk/>
            <pc:sldMk cId="1436330445" sldId="333"/>
            <ac:spMk id="3" creationId="{946FBC4B-CA1D-45DB-A857-52A83DE19FEB}"/>
          </ac:spMkLst>
        </pc:spChg>
        <pc:picChg chg="add mod modCrop">
          <ac:chgData name="Justin" userId="8be64d52194160bc" providerId="LiveId" clId="{3402621C-0732-4F27-8567-FF21FF7ECD25}" dt="2022-02-21T21:31:41.446" v="539" actId="1076"/>
          <ac:picMkLst>
            <pc:docMk/>
            <pc:sldMk cId="1436330445" sldId="333"/>
            <ac:picMk id="2" creationId="{E1011A56-029B-4994-8A21-D5B1F0A9CB52}"/>
          </ac:picMkLst>
        </pc:picChg>
        <pc:picChg chg="add mod">
          <ac:chgData name="Justin" userId="8be64d52194160bc" providerId="LiveId" clId="{3402621C-0732-4F27-8567-FF21FF7ECD25}" dt="2022-02-21T21:31:45.293" v="541" actId="1076"/>
          <ac:picMkLst>
            <pc:docMk/>
            <pc:sldMk cId="1436330445" sldId="333"/>
            <ac:picMk id="4" creationId="{E7B9A844-4DDC-4133-92C5-092C657B2953}"/>
          </ac:picMkLst>
        </pc:picChg>
      </pc:sldChg>
      <pc:sldChg chg="addSp delSp modSp mod ord">
        <pc:chgData name="Justin" userId="8be64d52194160bc" providerId="LiveId" clId="{3402621C-0732-4F27-8567-FF21FF7ECD25}" dt="2022-02-21T21:31:15.353" v="532" actId="21"/>
        <pc:sldMkLst>
          <pc:docMk/>
          <pc:sldMk cId="3865150303" sldId="334"/>
        </pc:sldMkLst>
        <pc:picChg chg="add del mod">
          <ac:chgData name="Justin" userId="8be64d52194160bc" providerId="LiveId" clId="{3402621C-0732-4F27-8567-FF21FF7ECD25}" dt="2022-02-21T21:31:15.353" v="532" actId="21"/>
          <ac:picMkLst>
            <pc:docMk/>
            <pc:sldMk cId="3865150303" sldId="334"/>
            <ac:picMk id="2" creationId="{7A435F77-A094-40F1-9E6D-8450E71D4259}"/>
          </ac:picMkLst>
        </pc:picChg>
      </pc:sldChg>
      <pc:sldChg chg="addSp delSp modSp mod ord">
        <pc:chgData name="Justin" userId="8be64d52194160bc" providerId="LiveId" clId="{3402621C-0732-4F27-8567-FF21FF7ECD25}" dt="2022-02-21T22:02:55.386" v="907" actId="14100"/>
        <pc:sldMkLst>
          <pc:docMk/>
          <pc:sldMk cId="1830486419" sldId="335"/>
        </pc:sldMkLst>
        <pc:spChg chg="add del mod">
          <ac:chgData name="Justin" userId="8be64d52194160bc" providerId="LiveId" clId="{3402621C-0732-4F27-8567-FF21FF7ECD25}" dt="2022-02-21T21:59:08.157" v="825" actId="478"/>
          <ac:spMkLst>
            <pc:docMk/>
            <pc:sldMk cId="1830486419" sldId="335"/>
            <ac:spMk id="2" creationId="{431B8869-A259-48C5-AD4E-C9975FE2D6DB}"/>
          </ac:spMkLst>
        </pc:spChg>
        <pc:spChg chg="add mod">
          <ac:chgData name="Justin" userId="8be64d52194160bc" providerId="LiveId" clId="{3402621C-0732-4F27-8567-FF21FF7ECD25}" dt="2022-02-21T22:02:55.386" v="907" actId="14100"/>
          <ac:spMkLst>
            <pc:docMk/>
            <pc:sldMk cId="1830486419" sldId="335"/>
            <ac:spMk id="3" creationId="{00F662B3-7B44-4B54-AEB8-394BE77E237F}"/>
          </ac:spMkLst>
        </pc:spChg>
      </pc:sldChg>
      <pc:sldChg chg="modSp mod">
        <pc:chgData name="Justin" userId="8be64d52194160bc" providerId="LiveId" clId="{3402621C-0732-4F27-8567-FF21FF7ECD25}" dt="2022-02-22T01:50:38.334" v="1051" actId="120"/>
        <pc:sldMkLst>
          <pc:docMk/>
          <pc:sldMk cId="2963720868" sldId="343"/>
        </pc:sldMkLst>
        <pc:spChg chg="mod">
          <ac:chgData name="Justin" userId="8be64d52194160bc" providerId="LiveId" clId="{3402621C-0732-4F27-8567-FF21FF7ECD25}" dt="2022-02-22T01:50:38.334" v="1051" actId="120"/>
          <ac:spMkLst>
            <pc:docMk/>
            <pc:sldMk cId="2963720868" sldId="343"/>
            <ac:spMk id="2" creationId="{8B38FD21-7749-4D85-9C9D-6D23AEAF20D5}"/>
          </ac:spMkLst>
        </pc:spChg>
      </pc:sldChg>
      <pc:sldChg chg="addSp delSp modSp mod">
        <pc:chgData name="Justin" userId="8be64d52194160bc" providerId="LiveId" clId="{3402621C-0732-4F27-8567-FF21FF7ECD25}" dt="2022-02-22T01:51:27.399" v="1060" actId="404"/>
        <pc:sldMkLst>
          <pc:docMk/>
          <pc:sldMk cId="2062680401" sldId="345"/>
        </pc:sldMkLst>
        <pc:spChg chg="del mod">
          <ac:chgData name="Justin" userId="8be64d52194160bc" providerId="LiveId" clId="{3402621C-0732-4F27-8567-FF21FF7ECD25}" dt="2022-02-22T01:50:55.553" v="1053" actId="478"/>
          <ac:spMkLst>
            <pc:docMk/>
            <pc:sldMk cId="2062680401" sldId="345"/>
            <ac:spMk id="2" creationId="{8B38FD21-7749-4D85-9C9D-6D23AEAF20D5}"/>
          </ac:spMkLst>
        </pc:spChg>
        <pc:spChg chg="add mod">
          <ac:chgData name="Justin" userId="8be64d52194160bc" providerId="LiveId" clId="{3402621C-0732-4F27-8567-FF21FF7ECD25}" dt="2022-02-22T01:51:27.399" v="1060" actId="404"/>
          <ac:spMkLst>
            <pc:docMk/>
            <pc:sldMk cId="2062680401" sldId="345"/>
            <ac:spMk id="4" creationId="{E537952F-4BA1-4E52-8D82-6DA4AB6CB842}"/>
          </ac:spMkLst>
        </pc:spChg>
      </pc:sldChg>
      <pc:sldChg chg="addSp delSp modSp mod delAnim modAnim">
        <pc:chgData name="Justin" userId="8be64d52194160bc" providerId="LiveId" clId="{3402621C-0732-4F27-8567-FF21FF7ECD25}" dt="2022-02-22T01:50:16.732" v="1050" actId="1076"/>
        <pc:sldMkLst>
          <pc:docMk/>
          <pc:sldMk cId="3237542474" sldId="346"/>
        </pc:sldMkLst>
        <pc:spChg chg="del">
          <ac:chgData name="Justin" userId="8be64d52194160bc" providerId="LiveId" clId="{3402621C-0732-4F27-8567-FF21FF7ECD25}" dt="2022-02-22T01:48:44.831" v="1024" actId="21"/>
          <ac:spMkLst>
            <pc:docMk/>
            <pc:sldMk cId="3237542474" sldId="346"/>
            <ac:spMk id="3" creationId="{6EEED981-C735-4918-8D1D-3A904D80CD10}"/>
          </ac:spMkLst>
        </pc:spChg>
        <pc:spChg chg="add mod">
          <ac:chgData name="Justin" userId="8be64d52194160bc" providerId="LiveId" clId="{3402621C-0732-4F27-8567-FF21FF7ECD25}" dt="2022-02-22T01:50:16.732" v="1050" actId="1076"/>
          <ac:spMkLst>
            <pc:docMk/>
            <pc:sldMk cId="3237542474" sldId="346"/>
            <ac:spMk id="12" creationId="{B3088D1A-2940-4990-863A-6B8A3B30ABB5}"/>
          </ac:spMkLst>
        </pc:spChg>
      </pc:sldChg>
      <pc:sldChg chg="addSp modSp mod modShow">
        <pc:chgData name="Justin" userId="8be64d52194160bc" providerId="LiveId" clId="{3402621C-0732-4F27-8567-FF21FF7ECD25}" dt="2022-02-21T20:48:45.640" v="421" actId="729"/>
        <pc:sldMkLst>
          <pc:docMk/>
          <pc:sldMk cId="1276305130" sldId="347"/>
        </pc:sldMkLst>
        <pc:spChg chg="add mod">
          <ac:chgData name="Justin" userId="8be64d52194160bc" providerId="LiveId" clId="{3402621C-0732-4F27-8567-FF21FF7ECD25}" dt="2022-02-20T18:58:32.642" v="53" actId="20577"/>
          <ac:spMkLst>
            <pc:docMk/>
            <pc:sldMk cId="1276305130" sldId="347"/>
            <ac:spMk id="2" creationId="{DAF7C84F-F218-4506-825B-AAB0301F3F9C}"/>
          </ac:spMkLst>
        </pc:spChg>
      </pc:sldChg>
      <pc:sldChg chg="addSp delSp modSp mod">
        <pc:chgData name="Justin" userId="8be64d52194160bc" providerId="LiveId" clId="{3402621C-0732-4F27-8567-FF21FF7ECD25}" dt="2022-02-21T21:05:12.309" v="442" actId="1076"/>
        <pc:sldMkLst>
          <pc:docMk/>
          <pc:sldMk cId="201409220" sldId="350"/>
        </pc:sldMkLst>
        <pc:spChg chg="mod">
          <ac:chgData name="Justin" userId="8be64d52194160bc" providerId="LiveId" clId="{3402621C-0732-4F27-8567-FF21FF7ECD25}" dt="2022-02-21T21:04:27.237" v="433" actId="1076"/>
          <ac:spMkLst>
            <pc:docMk/>
            <pc:sldMk cId="201409220" sldId="350"/>
            <ac:spMk id="3" creationId="{FD33DF2E-E3D7-41BE-9FC7-2F2A83DD9EC6}"/>
          </ac:spMkLst>
        </pc:spChg>
        <pc:spChg chg="mod">
          <ac:chgData name="Justin" userId="8be64d52194160bc" providerId="LiveId" clId="{3402621C-0732-4F27-8567-FF21FF7ECD25}" dt="2022-02-21T21:04:11.882" v="427"/>
          <ac:spMkLst>
            <pc:docMk/>
            <pc:sldMk cId="201409220" sldId="350"/>
            <ac:spMk id="11" creationId="{5D387BFF-1F8C-46D6-A497-36CBF04A9749}"/>
          </ac:spMkLst>
        </pc:spChg>
        <pc:grpChg chg="del">
          <ac:chgData name="Justin" userId="8be64d52194160bc" providerId="LiveId" clId="{3402621C-0732-4F27-8567-FF21FF7ECD25}" dt="2022-02-21T21:03:28.551" v="422" actId="478"/>
          <ac:grpSpMkLst>
            <pc:docMk/>
            <pc:sldMk cId="201409220" sldId="350"/>
            <ac:grpSpMk id="4" creationId="{46252B90-8982-4FAD-8FF1-19F62CEAE8FC}"/>
          </ac:grpSpMkLst>
        </pc:grpChg>
        <pc:grpChg chg="add mod">
          <ac:chgData name="Justin" userId="8be64d52194160bc" providerId="LiveId" clId="{3402621C-0732-4F27-8567-FF21FF7ECD25}" dt="2022-02-21T21:04:11.882" v="427"/>
          <ac:grpSpMkLst>
            <pc:docMk/>
            <pc:sldMk cId="201409220" sldId="350"/>
            <ac:grpSpMk id="9" creationId="{027CC6DE-EB5F-4CE3-B03B-3E88AE99194F}"/>
          </ac:grpSpMkLst>
        </pc:grpChg>
        <pc:picChg chg="del">
          <ac:chgData name="Justin" userId="8be64d52194160bc" providerId="LiveId" clId="{3402621C-0732-4F27-8567-FF21FF7ECD25}" dt="2022-02-21T21:04:03.575" v="426" actId="478"/>
          <ac:picMkLst>
            <pc:docMk/>
            <pc:sldMk cId="201409220" sldId="350"/>
            <ac:picMk id="2" creationId="{6ED0238D-FB01-4CDE-A1DA-03F175475745}"/>
          </ac:picMkLst>
        </pc:picChg>
        <pc:picChg chg="add del mod">
          <ac:chgData name="Justin" userId="8be64d52194160bc" providerId="LiveId" clId="{3402621C-0732-4F27-8567-FF21FF7ECD25}" dt="2022-02-21T21:04:50.919" v="436" actId="478"/>
          <ac:picMkLst>
            <pc:docMk/>
            <pc:sldMk cId="201409220" sldId="350"/>
            <ac:picMk id="8" creationId="{8096A90C-04EF-43E4-9F69-557116DEDA9C}"/>
          </ac:picMkLst>
        </pc:picChg>
        <pc:picChg chg="mod">
          <ac:chgData name="Justin" userId="8be64d52194160bc" providerId="LiveId" clId="{3402621C-0732-4F27-8567-FF21FF7ECD25}" dt="2022-02-21T21:04:11.882" v="427"/>
          <ac:picMkLst>
            <pc:docMk/>
            <pc:sldMk cId="201409220" sldId="350"/>
            <ac:picMk id="10" creationId="{0D1FD6ED-F7AA-467E-8595-2F2E104DDFE3}"/>
          </ac:picMkLst>
        </pc:picChg>
        <pc:picChg chg="add mod">
          <ac:chgData name="Justin" userId="8be64d52194160bc" providerId="LiveId" clId="{3402621C-0732-4F27-8567-FF21FF7ECD25}" dt="2022-02-21T21:05:12.309" v="442" actId="1076"/>
          <ac:picMkLst>
            <pc:docMk/>
            <pc:sldMk cId="201409220" sldId="350"/>
            <ac:picMk id="12" creationId="{A1335FEC-BF18-4E38-97C7-D5D03E5049A7}"/>
          </ac:picMkLst>
        </pc:picChg>
      </pc:sldChg>
      <pc:sldChg chg="addSp delSp modSp mod">
        <pc:chgData name="Justin" userId="8be64d52194160bc" providerId="LiveId" clId="{3402621C-0732-4F27-8567-FF21FF7ECD25}" dt="2022-02-21T21:13:19.535" v="482" actId="14100"/>
        <pc:sldMkLst>
          <pc:docMk/>
          <pc:sldMk cId="2048067782" sldId="351"/>
        </pc:sldMkLst>
        <pc:spChg chg="mod">
          <ac:chgData name="Justin" userId="8be64d52194160bc" providerId="LiveId" clId="{3402621C-0732-4F27-8567-FF21FF7ECD25}" dt="2022-02-21T21:13:19.535" v="482" actId="14100"/>
          <ac:spMkLst>
            <pc:docMk/>
            <pc:sldMk cId="2048067782" sldId="351"/>
            <ac:spMk id="3" creationId="{FD33DF2E-E3D7-41BE-9FC7-2F2A83DD9EC6}"/>
          </ac:spMkLst>
        </pc:spChg>
        <pc:picChg chg="del">
          <ac:chgData name="Justin" userId="8be64d52194160bc" providerId="LiveId" clId="{3402621C-0732-4F27-8567-FF21FF7ECD25}" dt="2022-02-21T21:06:14.521" v="443" actId="478"/>
          <ac:picMkLst>
            <pc:docMk/>
            <pc:sldMk cId="2048067782" sldId="351"/>
            <ac:picMk id="2" creationId="{6ED0238D-FB01-4CDE-A1DA-03F175475745}"/>
          </ac:picMkLst>
        </pc:picChg>
        <pc:picChg chg="add mod">
          <ac:chgData name="Justin" userId="8be64d52194160bc" providerId="LiveId" clId="{3402621C-0732-4F27-8567-FF21FF7ECD25}" dt="2022-02-21T21:06:22.017" v="445" actId="14100"/>
          <ac:picMkLst>
            <pc:docMk/>
            <pc:sldMk cId="2048067782" sldId="351"/>
            <ac:picMk id="7" creationId="{F76DCBFC-7A3F-459C-80C5-6C6E43F09E6D}"/>
          </ac:picMkLst>
        </pc:picChg>
      </pc:sldChg>
      <pc:sldChg chg="addSp delSp modSp add mod ord modTransition modAnim">
        <pc:chgData name="Justin" userId="8be64d52194160bc" providerId="LiveId" clId="{3402621C-0732-4F27-8567-FF21FF7ECD25}" dt="2022-02-22T01:32:41.415" v="1009" actId="1076"/>
        <pc:sldMkLst>
          <pc:docMk/>
          <pc:sldMk cId="3637608123" sldId="353"/>
        </pc:sldMkLst>
        <pc:spChg chg="add mod">
          <ac:chgData name="Justin" userId="8be64d52194160bc" providerId="LiveId" clId="{3402621C-0732-4F27-8567-FF21FF7ECD25}" dt="2022-02-22T01:32:29.790" v="1007" actId="1037"/>
          <ac:spMkLst>
            <pc:docMk/>
            <pc:sldMk cId="3637608123" sldId="353"/>
            <ac:spMk id="3" creationId="{5A7C7E7A-4664-4053-BC44-E4BA31F16704}"/>
          </ac:spMkLst>
        </pc:spChg>
        <pc:spChg chg="add mod">
          <ac:chgData name="Justin" userId="8be64d52194160bc" providerId="LiveId" clId="{3402621C-0732-4F27-8567-FF21FF7ECD25}" dt="2022-02-22T01:32:39.440" v="1008" actId="1076"/>
          <ac:spMkLst>
            <pc:docMk/>
            <pc:sldMk cId="3637608123" sldId="353"/>
            <ac:spMk id="4" creationId="{C290A22E-5F51-4753-9461-CE4841E3CD33}"/>
          </ac:spMkLst>
        </pc:spChg>
        <pc:spChg chg="del">
          <ac:chgData name="Justin" userId="8be64d52194160bc" providerId="LiveId" clId="{3402621C-0732-4F27-8567-FF21FF7ECD25}" dt="2022-02-20T18:49:23.665" v="37" actId="478"/>
          <ac:spMkLst>
            <pc:docMk/>
            <pc:sldMk cId="3637608123" sldId="353"/>
            <ac:spMk id="8" creationId="{02CE5FC7-533F-442A-BFF6-D96F45E456D5}"/>
          </ac:spMkLst>
        </pc:spChg>
        <pc:spChg chg="mod">
          <ac:chgData name="Justin" userId="8be64d52194160bc" providerId="LiveId" clId="{3402621C-0732-4F27-8567-FF21FF7ECD25}" dt="2022-02-22T01:31:31.789" v="966"/>
          <ac:spMkLst>
            <pc:docMk/>
            <pc:sldMk cId="3637608123" sldId="353"/>
            <ac:spMk id="8" creationId="{4E196879-D685-4C35-BD5C-13B43AE39CC8}"/>
          </ac:spMkLst>
        </pc:spChg>
        <pc:spChg chg="mod">
          <ac:chgData name="Justin" userId="8be64d52194160bc" providerId="LiveId" clId="{3402621C-0732-4F27-8567-FF21FF7ECD25}" dt="2022-02-22T01:31:31.789" v="966"/>
          <ac:spMkLst>
            <pc:docMk/>
            <pc:sldMk cId="3637608123" sldId="353"/>
            <ac:spMk id="9" creationId="{7D645B28-3FCE-4C5B-AB2D-30EC7A9C60DB}"/>
          </ac:spMkLst>
        </pc:spChg>
        <pc:grpChg chg="add mod">
          <ac:chgData name="Justin" userId="8be64d52194160bc" providerId="LiveId" clId="{3402621C-0732-4F27-8567-FF21FF7ECD25}" dt="2022-02-22T01:32:41.415" v="1009" actId="1076"/>
          <ac:grpSpMkLst>
            <pc:docMk/>
            <pc:sldMk cId="3637608123" sldId="353"/>
            <ac:grpSpMk id="5" creationId="{4CFDA6E1-5484-4685-8FE5-FF8184EC0E78}"/>
          </ac:grpSpMkLst>
        </pc:grpChg>
        <pc:grpChg chg="mod">
          <ac:chgData name="Justin" userId="8be64d52194160bc" providerId="LiveId" clId="{3402621C-0732-4F27-8567-FF21FF7ECD25}" dt="2022-02-22T01:31:31.789" v="966"/>
          <ac:grpSpMkLst>
            <pc:docMk/>
            <pc:sldMk cId="3637608123" sldId="353"/>
            <ac:grpSpMk id="6" creationId="{43418B94-B327-4BD3-9919-D73329BC6FF8}"/>
          </ac:grpSpMkLst>
        </pc:grpChg>
        <pc:picChg chg="del">
          <ac:chgData name="Justin" userId="8be64d52194160bc" providerId="LiveId" clId="{3402621C-0732-4F27-8567-FF21FF7ECD25}" dt="2022-02-21T15:04:27.416" v="408" actId="478"/>
          <ac:picMkLst>
            <pc:docMk/>
            <pc:sldMk cId="3637608123" sldId="353"/>
            <ac:picMk id="5" creationId="{6577A194-68C1-4DB5-A39F-34C936D99ED6}"/>
          </ac:picMkLst>
        </pc:picChg>
        <pc:picChg chg="mod">
          <ac:chgData name="Justin" userId="8be64d52194160bc" providerId="LiveId" clId="{3402621C-0732-4F27-8567-FF21FF7ECD25}" dt="2022-02-22T01:31:31.789" v="966"/>
          <ac:picMkLst>
            <pc:docMk/>
            <pc:sldMk cId="3637608123" sldId="353"/>
            <ac:picMk id="7" creationId="{64FEC0FE-DA05-4029-84DB-435799986FE5}"/>
          </ac:picMkLst>
        </pc:picChg>
      </pc:sldChg>
      <pc:sldChg chg="add mod ord setBg modShow">
        <pc:chgData name="Justin" userId="8be64d52194160bc" providerId="LiveId" clId="{3402621C-0732-4F27-8567-FF21FF7ECD25}" dt="2022-02-22T01:28:03.104" v="954" actId="729"/>
        <pc:sldMkLst>
          <pc:docMk/>
          <pc:sldMk cId="674550478" sldId="354"/>
        </pc:sldMkLst>
      </pc:sldChg>
      <pc:sldChg chg="delSp modSp add del mod setBg delAnim modShow">
        <pc:chgData name="Justin" userId="8be64d52194160bc" providerId="LiveId" clId="{3402621C-0732-4F27-8567-FF21FF7ECD25}" dt="2022-02-20T18:43:59.903" v="35" actId="47"/>
        <pc:sldMkLst>
          <pc:docMk/>
          <pc:sldMk cId="52442532" sldId="355"/>
        </pc:sldMkLst>
        <pc:spChg chg="del">
          <ac:chgData name="Justin" userId="8be64d52194160bc" providerId="LiveId" clId="{3402621C-0732-4F27-8567-FF21FF7ECD25}" dt="2022-02-20T18:33:10.703" v="12" actId="478"/>
          <ac:spMkLst>
            <pc:docMk/>
            <pc:sldMk cId="52442532" sldId="355"/>
            <ac:spMk id="36" creationId="{DC17D355-865E-49E7-B12B-FF408275CC57}"/>
          </ac:spMkLst>
        </pc:spChg>
        <pc:spChg chg="del">
          <ac:chgData name="Justin" userId="8be64d52194160bc" providerId="LiveId" clId="{3402621C-0732-4F27-8567-FF21FF7ECD25}" dt="2022-02-20T18:33:23.732" v="13" actId="478"/>
          <ac:spMkLst>
            <pc:docMk/>
            <pc:sldMk cId="52442532" sldId="355"/>
            <ac:spMk id="37" creationId="{C92C90D3-6F16-4016-B0F0-5EB7E1D60375}"/>
          </ac:spMkLst>
        </pc:spChg>
        <pc:spChg chg="del">
          <ac:chgData name="Justin" userId="8be64d52194160bc" providerId="LiveId" clId="{3402621C-0732-4F27-8567-FF21FF7ECD25}" dt="2022-02-20T18:33:33.392" v="18" actId="478"/>
          <ac:spMkLst>
            <pc:docMk/>
            <pc:sldMk cId="52442532" sldId="355"/>
            <ac:spMk id="40" creationId="{6CF9AA79-CBDF-467F-813F-85FCF6AAF8DD}"/>
          </ac:spMkLst>
        </pc:spChg>
        <pc:spChg chg="del">
          <ac:chgData name="Justin" userId="8be64d52194160bc" providerId="LiveId" clId="{3402621C-0732-4F27-8567-FF21FF7ECD25}" dt="2022-02-20T18:33:30.510" v="17" actId="478"/>
          <ac:spMkLst>
            <pc:docMk/>
            <pc:sldMk cId="52442532" sldId="355"/>
            <ac:spMk id="41" creationId="{B2743428-B1BC-40EF-9AFE-54E151720D43}"/>
          </ac:spMkLst>
        </pc:spChg>
        <pc:spChg chg="del">
          <ac:chgData name="Justin" userId="8be64d52194160bc" providerId="LiveId" clId="{3402621C-0732-4F27-8567-FF21FF7ECD25}" dt="2022-02-20T18:33:35.763" v="19" actId="478"/>
          <ac:spMkLst>
            <pc:docMk/>
            <pc:sldMk cId="52442532" sldId="355"/>
            <ac:spMk id="43" creationId="{45F1F21D-188C-401F-B5D5-F13FE03ABA84}"/>
          </ac:spMkLst>
        </pc:spChg>
        <pc:spChg chg="del">
          <ac:chgData name="Justin" userId="8be64d52194160bc" providerId="LiveId" clId="{3402621C-0732-4F27-8567-FF21FF7ECD25}" dt="2022-02-20T18:33:33.392" v="18" actId="478"/>
          <ac:spMkLst>
            <pc:docMk/>
            <pc:sldMk cId="52442532" sldId="355"/>
            <ac:spMk id="47" creationId="{BE1A7D1F-04C0-414B-82FA-E00D8B0CE582}"/>
          </ac:spMkLst>
        </pc:spChg>
        <pc:spChg chg="del">
          <ac:chgData name="Justin" userId="8be64d52194160bc" providerId="LiveId" clId="{3402621C-0732-4F27-8567-FF21FF7ECD25}" dt="2022-02-20T18:33:30.510" v="17" actId="478"/>
          <ac:spMkLst>
            <pc:docMk/>
            <pc:sldMk cId="52442532" sldId="355"/>
            <ac:spMk id="48" creationId="{A1D96E4E-886C-4F4F-B4E9-C72B9677527A}"/>
          </ac:spMkLst>
        </pc:spChg>
        <pc:spChg chg="del">
          <ac:chgData name="Justin" userId="8be64d52194160bc" providerId="LiveId" clId="{3402621C-0732-4F27-8567-FF21FF7ECD25}" dt="2022-02-20T18:33:26.741" v="15" actId="478"/>
          <ac:spMkLst>
            <pc:docMk/>
            <pc:sldMk cId="52442532" sldId="355"/>
            <ac:spMk id="51" creationId="{193521C3-E52D-48BE-A56C-8222B415803A}"/>
          </ac:spMkLst>
        </pc:spChg>
        <pc:spChg chg="del">
          <ac:chgData name="Justin" userId="8be64d52194160bc" providerId="LiveId" clId="{3402621C-0732-4F27-8567-FF21FF7ECD25}" dt="2022-02-20T18:33:23.732" v="13" actId="478"/>
          <ac:spMkLst>
            <pc:docMk/>
            <pc:sldMk cId="52442532" sldId="355"/>
            <ac:spMk id="52" creationId="{2FF7A2B6-BC16-4246-91C5-0BAECDD08293}"/>
          </ac:spMkLst>
        </pc:spChg>
        <pc:spChg chg="del">
          <ac:chgData name="Justin" userId="8be64d52194160bc" providerId="LiveId" clId="{3402621C-0732-4F27-8567-FF21FF7ECD25}" dt="2022-02-20T18:33:28.824" v="16" actId="478"/>
          <ac:spMkLst>
            <pc:docMk/>
            <pc:sldMk cId="52442532" sldId="355"/>
            <ac:spMk id="55" creationId="{B0FC2252-A99F-4D24-A65E-154044F0FDA2}"/>
          </ac:spMkLst>
        </pc:spChg>
        <pc:spChg chg="del">
          <ac:chgData name="Justin" userId="8be64d52194160bc" providerId="LiveId" clId="{3402621C-0732-4F27-8567-FF21FF7ECD25}" dt="2022-02-20T18:33:28.824" v="16" actId="478"/>
          <ac:spMkLst>
            <pc:docMk/>
            <pc:sldMk cId="52442532" sldId="355"/>
            <ac:spMk id="56" creationId="{A8ED5E16-40E2-4024-B73A-7CAFAAB80161}"/>
          </ac:spMkLst>
        </pc:spChg>
        <pc:cxnChg chg="del">
          <ac:chgData name="Justin" userId="8be64d52194160bc" providerId="LiveId" clId="{3402621C-0732-4F27-8567-FF21FF7ECD25}" dt="2022-02-20T18:33:08.590" v="11" actId="478"/>
          <ac:cxnSpMkLst>
            <pc:docMk/>
            <pc:sldMk cId="52442532" sldId="355"/>
            <ac:cxnSpMk id="35" creationId="{711E9CE4-F609-4C6A-87E2-FE5796735313}"/>
          </ac:cxnSpMkLst>
        </pc:cxnChg>
        <pc:cxnChg chg="del">
          <ac:chgData name="Justin" userId="8be64d52194160bc" providerId="LiveId" clId="{3402621C-0732-4F27-8567-FF21FF7ECD25}" dt="2022-02-20T18:33:23.732" v="13" actId="478"/>
          <ac:cxnSpMkLst>
            <pc:docMk/>
            <pc:sldMk cId="52442532" sldId="355"/>
            <ac:cxnSpMk id="38" creationId="{BBC6745A-EFAB-47C1-8F0A-4840BCDF6CB2}"/>
          </ac:cxnSpMkLst>
        </pc:cxnChg>
        <pc:cxnChg chg="del mod">
          <ac:chgData name="Justin" userId="8be64d52194160bc" providerId="LiveId" clId="{3402621C-0732-4F27-8567-FF21FF7ECD25}" dt="2022-02-20T18:33:33.392" v="18" actId="478"/>
          <ac:cxnSpMkLst>
            <pc:docMk/>
            <pc:sldMk cId="52442532" sldId="355"/>
            <ac:cxnSpMk id="39" creationId="{EC83A202-B5C9-4CBB-BDD3-97A50A050DFE}"/>
          </ac:cxnSpMkLst>
        </pc:cxnChg>
        <pc:cxnChg chg="del">
          <ac:chgData name="Justin" userId="8be64d52194160bc" providerId="LiveId" clId="{3402621C-0732-4F27-8567-FF21FF7ECD25}" dt="2022-02-20T18:33:30.510" v="17" actId="478"/>
          <ac:cxnSpMkLst>
            <pc:docMk/>
            <pc:sldMk cId="52442532" sldId="355"/>
            <ac:cxnSpMk id="42" creationId="{70A78248-28FC-4EE1-9D09-FC181150B65B}"/>
          </ac:cxnSpMkLst>
        </pc:cxnChg>
        <pc:cxnChg chg="del mod">
          <ac:chgData name="Justin" userId="8be64d52194160bc" providerId="LiveId" clId="{3402621C-0732-4F27-8567-FF21FF7ECD25}" dt="2022-02-20T18:33:33.392" v="18" actId="478"/>
          <ac:cxnSpMkLst>
            <pc:docMk/>
            <pc:sldMk cId="52442532" sldId="355"/>
            <ac:cxnSpMk id="46" creationId="{87927BA3-F278-4BE7-AC60-64D464384B59}"/>
          </ac:cxnSpMkLst>
        </pc:cxnChg>
        <pc:cxnChg chg="del">
          <ac:chgData name="Justin" userId="8be64d52194160bc" providerId="LiveId" clId="{3402621C-0732-4F27-8567-FF21FF7ECD25}" dt="2022-02-20T18:33:30.510" v="17" actId="478"/>
          <ac:cxnSpMkLst>
            <pc:docMk/>
            <pc:sldMk cId="52442532" sldId="355"/>
            <ac:cxnSpMk id="49" creationId="{E301127A-7AC0-40F9-9F9F-6F4F3988D61D}"/>
          </ac:cxnSpMkLst>
        </pc:cxnChg>
        <pc:cxnChg chg="del mod">
          <ac:chgData name="Justin" userId="8be64d52194160bc" providerId="LiveId" clId="{3402621C-0732-4F27-8567-FF21FF7ECD25}" dt="2022-02-20T18:33:24.806" v="14" actId="478"/>
          <ac:cxnSpMkLst>
            <pc:docMk/>
            <pc:sldMk cId="52442532" sldId="355"/>
            <ac:cxnSpMk id="50" creationId="{FD2498B2-C112-4924-AB89-53F7E86DF317}"/>
          </ac:cxnSpMkLst>
        </pc:cxnChg>
        <pc:cxnChg chg="del">
          <ac:chgData name="Justin" userId="8be64d52194160bc" providerId="LiveId" clId="{3402621C-0732-4F27-8567-FF21FF7ECD25}" dt="2022-02-20T18:33:23.732" v="13" actId="478"/>
          <ac:cxnSpMkLst>
            <pc:docMk/>
            <pc:sldMk cId="52442532" sldId="355"/>
            <ac:cxnSpMk id="53" creationId="{9EA42340-6645-4EB8-BFC1-69715E055A86}"/>
          </ac:cxnSpMkLst>
        </pc:cxnChg>
        <pc:cxnChg chg="del mod">
          <ac:chgData name="Justin" userId="8be64d52194160bc" providerId="LiveId" clId="{3402621C-0732-4F27-8567-FF21FF7ECD25}" dt="2022-02-20T18:33:28.824" v="16" actId="478"/>
          <ac:cxnSpMkLst>
            <pc:docMk/>
            <pc:sldMk cId="52442532" sldId="355"/>
            <ac:cxnSpMk id="54" creationId="{0D2A3BE0-4BBF-4790-A9FF-15584168860C}"/>
          </ac:cxnSpMkLst>
        </pc:cxnChg>
        <pc:cxnChg chg="del">
          <ac:chgData name="Justin" userId="8be64d52194160bc" providerId="LiveId" clId="{3402621C-0732-4F27-8567-FF21FF7ECD25}" dt="2022-02-20T18:33:28.824" v="16" actId="478"/>
          <ac:cxnSpMkLst>
            <pc:docMk/>
            <pc:sldMk cId="52442532" sldId="355"/>
            <ac:cxnSpMk id="57" creationId="{82F24113-5BCF-404F-A8C9-22E288CCF1AC}"/>
          </ac:cxnSpMkLst>
        </pc:cxnChg>
      </pc:sldChg>
      <pc:sldChg chg="delSp add mod">
        <pc:chgData name="Justin" userId="8be64d52194160bc" providerId="LiveId" clId="{3402621C-0732-4F27-8567-FF21FF7ECD25}" dt="2022-02-21T15:04:37.917" v="410" actId="478"/>
        <pc:sldMkLst>
          <pc:docMk/>
          <pc:sldMk cId="3625596641" sldId="355"/>
        </pc:sldMkLst>
        <pc:picChg chg="del">
          <ac:chgData name="Justin" userId="8be64d52194160bc" providerId="LiveId" clId="{3402621C-0732-4F27-8567-FF21FF7ECD25}" dt="2022-02-21T15:04:37.917" v="410" actId="478"/>
          <ac:picMkLst>
            <pc:docMk/>
            <pc:sldMk cId="3625596641" sldId="355"/>
            <ac:picMk id="5" creationId="{6577A194-68C1-4DB5-A39F-34C936D99ED6}"/>
          </ac:picMkLst>
        </pc:picChg>
      </pc:sldChg>
      <pc:sldChg chg="add">
        <pc:chgData name="Justin" userId="8be64d52194160bc" providerId="LiveId" clId="{3402621C-0732-4F27-8567-FF21FF7ECD25}" dt="2022-02-20T18:58:15.125" v="38" actId="2890"/>
        <pc:sldMkLst>
          <pc:docMk/>
          <pc:sldMk cId="3439661418" sldId="356"/>
        </pc:sldMkLst>
      </pc:sldChg>
      <pc:sldChg chg="addSp add ord">
        <pc:chgData name="Justin" userId="8be64d52194160bc" providerId="LiveId" clId="{3402621C-0732-4F27-8567-FF21FF7ECD25}" dt="2022-02-21T21:44:30.143" v="598"/>
        <pc:sldMkLst>
          <pc:docMk/>
          <pc:sldMk cId="2609056607" sldId="357"/>
        </pc:sldMkLst>
        <pc:picChg chg="add">
          <ac:chgData name="Justin" userId="8be64d52194160bc" providerId="LiveId" clId="{3402621C-0732-4F27-8567-FF21FF7ECD25}" dt="2022-02-21T14:51:31.043" v="407"/>
          <ac:picMkLst>
            <pc:docMk/>
            <pc:sldMk cId="2609056607" sldId="357"/>
            <ac:picMk id="2" creationId="{E1314482-4B96-4F4E-94C3-D409CDD040E3}"/>
          </ac:picMkLst>
        </pc:picChg>
      </pc:sldChg>
      <pc:sldChg chg="addSp add ord">
        <pc:chgData name="Justin" userId="8be64d52194160bc" providerId="LiveId" clId="{3402621C-0732-4F27-8567-FF21FF7ECD25}" dt="2022-02-21T14:49:06.034" v="404"/>
        <pc:sldMkLst>
          <pc:docMk/>
          <pc:sldMk cId="1675864356" sldId="358"/>
        </pc:sldMkLst>
        <pc:picChg chg="add">
          <ac:chgData name="Justin" userId="8be64d52194160bc" providerId="LiveId" clId="{3402621C-0732-4F27-8567-FF21FF7ECD25}" dt="2022-02-21T14:45:11.383" v="386"/>
          <ac:picMkLst>
            <pc:docMk/>
            <pc:sldMk cId="1675864356" sldId="358"/>
            <ac:picMk id="2" creationId="{785B2204-B1B8-4DAD-A7FC-382242DB36CD}"/>
          </ac:picMkLst>
        </pc:picChg>
      </pc:sldChg>
      <pc:sldChg chg="addSp delSp modSp add mod ord">
        <pc:chgData name="Justin" userId="8be64d52194160bc" providerId="LiveId" clId="{3402621C-0732-4F27-8567-FF21FF7ECD25}" dt="2022-02-21T14:49:06.034" v="404"/>
        <pc:sldMkLst>
          <pc:docMk/>
          <pc:sldMk cId="2887532634" sldId="359"/>
        </pc:sldMkLst>
        <pc:picChg chg="del">
          <ac:chgData name="Justin" userId="8be64d52194160bc" providerId="LiveId" clId="{3402621C-0732-4F27-8567-FF21FF7ECD25}" dt="2022-02-21T14:47:09.769" v="388" actId="478"/>
          <ac:picMkLst>
            <pc:docMk/>
            <pc:sldMk cId="2887532634" sldId="359"/>
            <ac:picMk id="2" creationId="{785B2204-B1B8-4DAD-A7FC-382242DB36CD}"/>
          </ac:picMkLst>
        </pc:picChg>
        <pc:picChg chg="add mod">
          <ac:chgData name="Justin" userId="8be64d52194160bc" providerId="LiveId" clId="{3402621C-0732-4F27-8567-FF21FF7ECD25}" dt="2022-02-21T14:47:58.945" v="400"/>
          <ac:picMkLst>
            <pc:docMk/>
            <pc:sldMk cId="2887532634" sldId="359"/>
            <ac:picMk id="3" creationId="{E7787C23-19A2-4BA2-9C06-19E1BEE153A4}"/>
          </ac:picMkLst>
        </pc:picChg>
      </pc:sldChg>
      <pc:sldChg chg="delSp add mod">
        <pc:chgData name="Justin" userId="8be64d52194160bc" providerId="LiveId" clId="{3402621C-0732-4F27-8567-FF21FF7ECD25}" dt="2022-02-21T14:48:55.338" v="402" actId="478"/>
        <pc:sldMkLst>
          <pc:docMk/>
          <pc:sldMk cId="3529602452" sldId="360"/>
        </pc:sldMkLst>
        <pc:picChg chg="del">
          <ac:chgData name="Justin" userId="8be64d52194160bc" providerId="LiveId" clId="{3402621C-0732-4F27-8567-FF21FF7ECD25}" dt="2022-02-21T14:48:55.338" v="402" actId="478"/>
          <ac:picMkLst>
            <pc:docMk/>
            <pc:sldMk cId="3529602452" sldId="360"/>
            <ac:picMk id="3" creationId="{E7787C23-19A2-4BA2-9C06-19E1BEE153A4}"/>
          </ac:picMkLst>
        </pc:picChg>
      </pc:sldChg>
      <pc:sldChg chg="addSp delSp modSp add mod ord">
        <pc:chgData name="Justin" userId="8be64d52194160bc" providerId="LiveId" clId="{3402621C-0732-4F27-8567-FF21FF7ECD25}" dt="2022-02-21T21:54:14.406" v="715" actId="20577"/>
        <pc:sldMkLst>
          <pc:docMk/>
          <pc:sldMk cId="1353203257" sldId="361"/>
        </pc:sldMkLst>
        <pc:spChg chg="mod">
          <ac:chgData name="Justin" userId="8be64d52194160bc" providerId="LiveId" clId="{3402621C-0732-4F27-8567-FF21FF7ECD25}" dt="2022-02-21T21:54:14.406" v="715" actId="20577"/>
          <ac:spMkLst>
            <pc:docMk/>
            <pc:sldMk cId="1353203257" sldId="361"/>
            <ac:spMk id="3" creationId="{FD33DF2E-E3D7-41BE-9FC7-2F2A83DD9EC6}"/>
          </ac:spMkLst>
        </pc:spChg>
        <pc:grpChg chg="del">
          <ac:chgData name="Justin" userId="8be64d52194160bc" providerId="LiveId" clId="{3402621C-0732-4F27-8567-FF21FF7ECD25}" dt="2022-02-21T21:06:35.952" v="449" actId="478"/>
          <ac:grpSpMkLst>
            <pc:docMk/>
            <pc:sldMk cId="1353203257" sldId="361"/>
            <ac:grpSpMk id="4" creationId="{46252B90-8982-4FAD-8FF1-19F62CEAE8FC}"/>
          </ac:grpSpMkLst>
        </pc:grpChg>
        <pc:picChg chg="add mod">
          <ac:chgData name="Justin" userId="8be64d52194160bc" providerId="LiveId" clId="{3402621C-0732-4F27-8567-FF21FF7ECD25}" dt="2022-02-21T21:06:55.289" v="454" actId="14100"/>
          <ac:picMkLst>
            <pc:docMk/>
            <pc:sldMk cId="1353203257" sldId="361"/>
            <ac:picMk id="7" creationId="{7A92BEFC-40CA-481C-92E5-7F310FA54599}"/>
          </ac:picMkLst>
        </pc:picChg>
      </pc:sldChg>
      <pc:sldChg chg="addSp delSp modSp add mod ord modAnim">
        <pc:chgData name="Justin" userId="8be64d52194160bc" providerId="LiveId" clId="{3402621C-0732-4F27-8567-FF21FF7ECD25}" dt="2022-02-21T21:08:34.452" v="466" actId="1076"/>
        <pc:sldMkLst>
          <pc:docMk/>
          <pc:sldMk cId="4257805596" sldId="362"/>
        </pc:sldMkLst>
        <pc:picChg chg="add mod">
          <ac:chgData name="Justin" userId="8be64d52194160bc" providerId="LiveId" clId="{3402621C-0732-4F27-8567-FF21FF7ECD25}" dt="2022-02-21T21:08:34.452" v="466" actId="1076"/>
          <ac:picMkLst>
            <pc:docMk/>
            <pc:sldMk cId="4257805596" sldId="362"/>
            <ac:picMk id="7" creationId="{C43954FD-FE4A-4352-A018-7FB9D018FD53}"/>
          </ac:picMkLst>
        </pc:picChg>
        <pc:picChg chg="del">
          <ac:chgData name="Justin" userId="8be64d52194160bc" providerId="LiveId" clId="{3402621C-0732-4F27-8567-FF21FF7ECD25}" dt="2022-02-21T21:08:25.681" v="460" actId="478"/>
          <ac:picMkLst>
            <pc:docMk/>
            <pc:sldMk cId="4257805596" sldId="362"/>
            <ac:picMk id="12" creationId="{A1335FEC-BF18-4E38-97C7-D5D03E5049A7}"/>
          </ac:picMkLst>
        </pc:picChg>
      </pc:sldChg>
      <pc:sldChg chg="modSp add mod">
        <pc:chgData name="Justin" userId="8be64d52194160bc" providerId="LiveId" clId="{3402621C-0732-4F27-8567-FF21FF7ECD25}" dt="2022-02-21T21:13:49.174" v="489" actId="14100"/>
        <pc:sldMkLst>
          <pc:docMk/>
          <pc:sldMk cId="2112389709" sldId="363"/>
        </pc:sldMkLst>
        <pc:picChg chg="mod">
          <ac:chgData name="Justin" userId="8be64d52194160bc" providerId="LiveId" clId="{3402621C-0732-4F27-8567-FF21FF7ECD25}" dt="2022-02-21T21:13:49.174" v="489" actId="14100"/>
          <ac:picMkLst>
            <pc:docMk/>
            <pc:sldMk cId="2112389709" sldId="363"/>
            <ac:picMk id="7" creationId="{C43954FD-FE4A-4352-A018-7FB9D018FD53}"/>
          </ac:picMkLst>
        </pc:picChg>
      </pc:sldChg>
      <pc:sldChg chg="addSp delSp modSp add mod">
        <pc:chgData name="Justin" userId="8be64d52194160bc" providerId="LiveId" clId="{3402621C-0732-4F27-8567-FF21FF7ECD25}" dt="2022-02-21T21:15:36.729" v="520" actId="1076"/>
        <pc:sldMkLst>
          <pc:docMk/>
          <pc:sldMk cId="848938231" sldId="364"/>
        </pc:sldMkLst>
        <pc:spChg chg="del">
          <ac:chgData name="Justin" userId="8be64d52194160bc" providerId="LiveId" clId="{3402621C-0732-4F27-8567-FF21FF7ECD25}" dt="2022-02-21T21:14:48.129" v="499" actId="478"/>
          <ac:spMkLst>
            <pc:docMk/>
            <pc:sldMk cId="848938231" sldId="364"/>
            <ac:spMk id="3" creationId="{FD33DF2E-E3D7-41BE-9FC7-2F2A83DD9EC6}"/>
          </ac:spMkLst>
        </pc:spChg>
        <pc:spChg chg="add mod">
          <ac:chgData name="Justin" userId="8be64d52194160bc" providerId="LiveId" clId="{3402621C-0732-4F27-8567-FF21FF7ECD25}" dt="2022-02-21T21:15:36.729" v="520" actId="1076"/>
          <ac:spMkLst>
            <pc:docMk/>
            <pc:sldMk cId="848938231" sldId="364"/>
            <ac:spMk id="6" creationId="{B3615EEC-24D4-464A-9E84-C57A241E232A}"/>
          </ac:spMkLst>
        </pc:spChg>
        <pc:picChg chg="del">
          <ac:chgData name="Justin" userId="8be64d52194160bc" providerId="LiveId" clId="{3402621C-0732-4F27-8567-FF21FF7ECD25}" dt="2022-02-21T21:14:38.841" v="497" actId="478"/>
          <ac:picMkLst>
            <pc:docMk/>
            <pc:sldMk cId="848938231" sldId="364"/>
            <ac:picMk id="2" creationId="{6ED0238D-FB01-4CDE-A1DA-03F175475745}"/>
          </ac:picMkLst>
        </pc:picChg>
        <pc:picChg chg="add mod">
          <ac:chgData name="Justin" userId="8be64d52194160bc" providerId="LiveId" clId="{3402621C-0732-4F27-8567-FF21FF7ECD25}" dt="2022-02-21T21:14:45.009" v="498"/>
          <ac:picMkLst>
            <pc:docMk/>
            <pc:sldMk cId="848938231" sldId="364"/>
            <ac:picMk id="5" creationId="{3E1F2FDD-EBEE-4C6E-8E67-D83E026258F9}"/>
          </ac:picMkLst>
        </pc:picChg>
        <pc:picChg chg="mod">
          <ac:chgData name="Justin" userId="8be64d52194160bc" providerId="LiveId" clId="{3402621C-0732-4F27-8567-FF21FF7ECD25}" dt="2022-02-21T21:14:58.075" v="502" actId="1076"/>
          <ac:picMkLst>
            <pc:docMk/>
            <pc:sldMk cId="848938231" sldId="364"/>
            <ac:picMk id="7" creationId="{7A92BEFC-40CA-481C-92E5-7F310FA54599}"/>
          </ac:picMkLst>
        </pc:picChg>
      </pc:sldChg>
      <pc:sldChg chg="modSp add mod">
        <pc:chgData name="Justin" userId="8be64d52194160bc" providerId="LiveId" clId="{3402621C-0732-4F27-8567-FF21FF7ECD25}" dt="2022-02-21T21:34:22.362" v="584" actId="1076"/>
        <pc:sldMkLst>
          <pc:docMk/>
          <pc:sldMk cId="1186992097" sldId="365"/>
        </pc:sldMkLst>
        <pc:spChg chg="mod">
          <ac:chgData name="Justin" userId="8be64d52194160bc" providerId="LiveId" clId="{3402621C-0732-4F27-8567-FF21FF7ECD25}" dt="2022-02-21T21:34:22.362" v="584" actId="1076"/>
          <ac:spMkLst>
            <pc:docMk/>
            <pc:sldMk cId="1186992097" sldId="365"/>
            <ac:spMk id="3" creationId="{946FBC4B-CA1D-45DB-A857-52A83DE19FEB}"/>
          </ac:spMkLst>
        </pc:spChg>
        <pc:picChg chg="mod">
          <ac:chgData name="Justin" userId="8be64d52194160bc" providerId="LiveId" clId="{3402621C-0732-4F27-8567-FF21FF7ECD25}" dt="2022-02-21T21:33:14.100" v="549" actId="1076"/>
          <ac:picMkLst>
            <pc:docMk/>
            <pc:sldMk cId="1186992097" sldId="365"/>
            <ac:picMk id="2" creationId="{E1011A56-029B-4994-8A21-D5B1F0A9CB52}"/>
          </ac:picMkLst>
        </pc:picChg>
        <pc:picChg chg="mod">
          <ac:chgData name="Justin" userId="8be64d52194160bc" providerId="LiveId" clId="{3402621C-0732-4F27-8567-FF21FF7ECD25}" dt="2022-02-21T21:33:30.312" v="551"/>
          <ac:picMkLst>
            <pc:docMk/>
            <pc:sldMk cId="1186992097" sldId="365"/>
            <ac:picMk id="4" creationId="{E7B9A844-4DDC-4133-92C5-092C657B2953}"/>
          </ac:picMkLst>
        </pc:picChg>
      </pc:sldChg>
      <pc:sldChg chg="addSp delSp modSp add mod">
        <pc:chgData name="Justin" userId="8be64d52194160bc" providerId="LiveId" clId="{3402621C-0732-4F27-8567-FF21FF7ECD25}" dt="2022-02-21T22:28:07.456" v="953" actId="1076"/>
        <pc:sldMkLst>
          <pc:docMk/>
          <pc:sldMk cId="954686461" sldId="366"/>
        </pc:sldMkLst>
        <pc:spChg chg="add mod">
          <ac:chgData name="Justin" userId="8be64d52194160bc" providerId="LiveId" clId="{3402621C-0732-4F27-8567-FF21FF7ECD25}" dt="2022-02-21T22:12:57.996" v="912" actId="207"/>
          <ac:spMkLst>
            <pc:docMk/>
            <pc:sldMk cId="954686461" sldId="366"/>
            <ac:spMk id="4" creationId="{C8638E95-1EF7-4AC7-B319-89DE7263884E}"/>
          </ac:spMkLst>
        </pc:spChg>
        <pc:picChg chg="add mod">
          <ac:chgData name="Justin" userId="8be64d52194160bc" providerId="LiveId" clId="{3402621C-0732-4F27-8567-FF21FF7ECD25}" dt="2022-02-21T22:28:06.179" v="952" actId="1076"/>
          <ac:picMkLst>
            <pc:docMk/>
            <pc:sldMk cId="954686461" sldId="366"/>
            <ac:picMk id="2" creationId="{977CB4FB-FB9D-4A23-8E84-E8F19F27A20C}"/>
          </ac:picMkLst>
        </pc:picChg>
        <pc:picChg chg="add del mod">
          <ac:chgData name="Justin" userId="8be64d52194160bc" providerId="LiveId" clId="{3402621C-0732-4F27-8567-FF21FF7ECD25}" dt="2022-02-21T22:23:40.320" v="940" actId="478"/>
          <ac:picMkLst>
            <pc:docMk/>
            <pc:sldMk cId="954686461" sldId="366"/>
            <ac:picMk id="5" creationId="{1CFD0BA9-ECC5-42D2-AEAE-A857AC80F4D1}"/>
          </ac:picMkLst>
        </pc:picChg>
        <pc:picChg chg="add mod">
          <ac:chgData name="Justin" userId="8be64d52194160bc" providerId="LiveId" clId="{3402621C-0732-4F27-8567-FF21FF7ECD25}" dt="2022-02-21T22:28:07.456" v="953" actId="1076"/>
          <ac:picMkLst>
            <pc:docMk/>
            <pc:sldMk cId="954686461" sldId="366"/>
            <ac:picMk id="6" creationId="{429F0070-4105-439E-B3DD-14D96A4F0AF8}"/>
          </ac:picMkLst>
        </pc:picChg>
      </pc:sldChg>
      <pc:sldChg chg="add">
        <pc:chgData name="Justin" userId="8be64d52194160bc" providerId="LiveId" clId="{3402621C-0732-4F27-8567-FF21FF7ECD25}" dt="2022-02-21T21:54:01.958" v="692" actId="2890"/>
        <pc:sldMkLst>
          <pc:docMk/>
          <pc:sldMk cId="3920085616" sldId="367"/>
        </pc:sldMkLst>
      </pc:sldChg>
      <pc:sldChg chg="add">
        <pc:chgData name="Justin" userId="8be64d52194160bc" providerId="LiveId" clId="{3402621C-0732-4F27-8567-FF21FF7ECD25}" dt="2022-02-21T21:54:02.090" v="693" actId="2890"/>
        <pc:sldMkLst>
          <pc:docMk/>
          <pc:sldMk cId="2051168422" sldId="368"/>
        </pc:sldMkLst>
      </pc:sldChg>
      <pc:sldChg chg="add">
        <pc:chgData name="Justin" userId="8be64d52194160bc" providerId="LiveId" clId="{3402621C-0732-4F27-8567-FF21FF7ECD25}" dt="2022-02-21T21:59:05.835" v="824" actId="2890"/>
        <pc:sldMkLst>
          <pc:docMk/>
          <pc:sldMk cId="1445283724" sldId="369"/>
        </pc:sldMkLst>
      </pc:sldChg>
      <pc:sldChg chg="delSp modSp add mod modTransition delAnim">
        <pc:chgData name="Justin" userId="8be64d52194160bc" providerId="LiveId" clId="{3402621C-0732-4F27-8567-FF21FF7ECD25}" dt="2022-02-22T01:41:01.095" v="1023"/>
        <pc:sldMkLst>
          <pc:docMk/>
          <pc:sldMk cId="268710920" sldId="370"/>
        </pc:sldMkLst>
        <pc:spChg chg="del">
          <ac:chgData name="Justin" userId="8be64d52194160bc" providerId="LiveId" clId="{3402621C-0732-4F27-8567-FF21FF7ECD25}" dt="2022-02-22T01:40:47.837" v="1014" actId="478"/>
          <ac:spMkLst>
            <pc:docMk/>
            <pc:sldMk cId="268710920" sldId="370"/>
            <ac:spMk id="10" creationId="{8151683E-110B-4B53-A495-7D6952518D08}"/>
          </ac:spMkLst>
        </pc:spChg>
        <pc:grpChg chg="del">
          <ac:chgData name="Justin" userId="8be64d52194160bc" providerId="LiveId" clId="{3402621C-0732-4F27-8567-FF21FF7ECD25}" dt="2022-02-22T01:40:47.837" v="1014" actId="478"/>
          <ac:grpSpMkLst>
            <pc:docMk/>
            <pc:sldMk cId="268710920" sldId="370"/>
            <ac:grpSpMk id="13" creationId="{A4378DBA-ED10-41F3-932A-BC1608708D55}"/>
          </ac:grpSpMkLst>
        </pc:grpChg>
        <pc:picChg chg="del">
          <ac:chgData name="Justin" userId="8be64d52194160bc" providerId="LiveId" clId="{3402621C-0732-4F27-8567-FF21FF7ECD25}" dt="2022-02-22T01:40:51.532" v="1015" actId="478"/>
          <ac:picMkLst>
            <pc:docMk/>
            <pc:sldMk cId="268710920" sldId="370"/>
            <ac:picMk id="8" creationId="{E3694A17-C6DF-4BFE-AFF8-B5CD5347869E}"/>
          </ac:picMkLst>
        </pc:picChg>
        <pc:picChg chg="del">
          <ac:chgData name="Justin" userId="8be64d52194160bc" providerId="LiveId" clId="{3402621C-0732-4F27-8567-FF21FF7ECD25}" dt="2022-02-22T01:40:52.525" v="1016" actId="478"/>
          <ac:picMkLst>
            <pc:docMk/>
            <pc:sldMk cId="268710920" sldId="370"/>
            <ac:picMk id="9" creationId="{AE50366B-09C2-44D3-AA9E-354CA78C8BE4}"/>
          </ac:picMkLst>
        </pc:picChg>
        <pc:picChg chg="del">
          <ac:chgData name="Justin" userId="8be64d52194160bc" providerId="LiveId" clId="{3402621C-0732-4F27-8567-FF21FF7ECD25}" dt="2022-02-22T01:40:47.837" v="1014" actId="478"/>
          <ac:picMkLst>
            <pc:docMk/>
            <pc:sldMk cId="268710920" sldId="370"/>
            <ac:picMk id="16" creationId="{2AD060F0-0E82-4C67-BC29-487D264FDEB2}"/>
          </ac:picMkLst>
        </pc:picChg>
        <pc:picChg chg="del">
          <ac:chgData name="Justin" userId="8be64d52194160bc" providerId="LiveId" clId="{3402621C-0732-4F27-8567-FF21FF7ECD25}" dt="2022-02-22T01:40:47.837" v="1014" actId="478"/>
          <ac:picMkLst>
            <pc:docMk/>
            <pc:sldMk cId="268710920" sldId="370"/>
            <ac:picMk id="18" creationId="{816A2010-E3B5-4225-9CE1-177CDC6166AD}"/>
          </ac:picMkLst>
        </pc:picChg>
        <pc:picChg chg="del">
          <ac:chgData name="Justin" userId="8be64d52194160bc" providerId="LiveId" clId="{3402621C-0732-4F27-8567-FF21FF7ECD25}" dt="2022-02-22T01:40:53.462" v="1017" actId="478"/>
          <ac:picMkLst>
            <pc:docMk/>
            <pc:sldMk cId="268710920" sldId="370"/>
            <ac:picMk id="22" creationId="{A5DC16B8-8F0D-4993-8322-D79DB48971B8}"/>
          </ac:picMkLst>
        </pc:picChg>
        <pc:picChg chg="del mod">
          <ac:chgData name="Justin" userId="8be64d52194160bc" providerId="LiveId" clId="{3402621C-0732-4F27-8567-FF21FF7ECD25}" dt="2022-02-22T01:40:54.436" v="1019" actId="478"/>
          <ac:picMkLst>
            <pc:docMk/>
            <pc:sldMk cId="268710920" sldId="370"/>
            <ac:picMk id="23" creationId="{A8CBAAE4-F252-4333-9332-AA63DACFB530}"/>
          </ac:picMkLst>
        </pc:picChg>
        <pc:picChg chg="del mod">
          <ac:chgData name="Justin" userId="8be64d52194160bc" providerId="LiveId" clId="{3402621C-0732-4F27-8567-FF21FF7ECD25}" dt="2022-02-22T01:40:55.232" v="1021" actId="478"/>
          <ac:picMkLst>
            <pc:docMk/>
            <pc:sldMk cId="268710920" sldId="370"/>
            <ac:picMk id="24" creationId="{FDD8E14A-99FF-4B93-B2C5-2695CB0C9130}"/>
          </ac:picMkLst>
        </pc:picChg>
      </pc:sldChg>
    </pc:docChg>
  </pc:docChgLst>
  <pc:docChgLst>
    <pc:chgData name="Justin" userId="8be64d52194160bc" providerId="LiveId" clId="{77D22E14-38EF-4AEC-8DC4-DBDDB8E7BD75}"/>
    <pc:docChg chg="undo custSel addSld modSld sldOrd">
      <pc:chgData name="Justin" userId="8be64d52194160bc" providerId="LiveId" clId="{77D22E14-38EF-4AEC-8DC4-DBDDB8E7BD75}" dt="2022-02-18T03:38:49.236" v="571" actId="1037"/>
      <pc:docMkLst>
        <pc:docMk/>
      </pc:docMkLst>
      <pc:sldChg chg="delSp mod ord modTransition">
        <pc:chgData name="Justin" userId="8be64d52194160bc" providerId="LiveId" clId="{77D22E14-38EF-4AEC-8DC4-DBDDB8E7BD75}" dt="2022-02-18T03:32:01.875" v="489"/>
        <pc:sldMkLst>
          <pc:docMk/>
          <pc:sldMk cId="901895354" sldId="256"/>
        </pc:sldMkLst>
        <pc:spChg chg="del">
          <ac:chgData name="Justin" userId="8be64d52194160bc" providerId="LiveId" clId="{77D22E14-38EF-4AEC-8DC4-DBDDB8E7BD75}" dt="2022-02-18T03:31:46.969" v="477" actId="478"/>
          <ac:spMkLst>
            <pc:docMk/>
            <pc:sldMk cId="901895354" sldId="256"/>
            <ac:spMk id="4" creationId="{65AFF43F-6C65-4979-9A6B-256E11F42BA0}"/>
          </ac:spMkLst>
        </pc:spChg>
      </pc:sldChg>
      <pc:sldChg chg="modSp add mod modTransition">
        <pc:chgData name="Justin" userId="8be64d52194160bc" providerId="LiveId" clId="{77D22E14-38EF-4AEC-8DC4-DBDDB8E7BD75}" dt="2022-02-18T03:32:21.474" v="501"/>
        <pc:sldMkLst>
          <pc:docMk/>
          <pc:sldMk cId="388502821" sldId="257"/>
        </pc:sldMkLst>
        <pc:spChg chg="mod">
          <ac:chgData name="Justin" userId="8be64d52194160bc" providerId="LiveId" clId="{77D22E14-38EF-4AEC-8DC4-DBDDB8E7BD75}" dt="2022-02-17T02:14:04.634" v="115" actId="1076"/>
          <ac:spMkLst>
            <pc:docMk/>
            <pc:sldMk cId="388502821" sldId="257"/>
            <ac:spMk id="4" creationId="{65AFF43F-6C65-4979-9A6B-256E11F42BA0}"/>
          </ac:spMkLst>
        </pc:spChg>
      </pc:sldChg>
      <pc:sldChg chg="addSp delSp modSp add mod modTransition">
        <pc:chgData name="Justin" userId="8be64d52194160bc" providerId="LiveId" clId="{77D22E14-38EF-4AEC-8DC4-DBDDB8E7BD75}" dt="2022-02-18T03:32:55.969" v="518"/>
        <pc:sldMkLst>
          <pc:docMk/>
          <pc:sldMk cId="2866270426" sldId="258"/>
        </pc:sldMkLst>
        <pc:spChg chg="del">
          <ac:chgData name="Justin" userId="8be64d52194160bc" providerId="LiveId" clId="{77D22E14-38EF-4AEC-8DC4-DBDDB8E7BD75}" dt="2022-02-16T03:48:24.247" v="49" actId="478"/>
          <ac:spMkLst>
            <pc:docMk/>
            <pc:sldMk cId="2866270426" sldId="258"/>
            <ac:spMk id="4" creationId="{65AFF43F-6C65-4979-9A6B-256E11F42BA0}"/>
          </ac:spMkLst>
        </pc:spChg>
        <pc:spChg chg="add mod">
          <ac:chgData name="Justin" userId="8be64d52194160bc" providerId="LiveId" clId="{77D22E14-38EF-4AEC-8DC4-DBDDB8E7BD75}" dt="2022-02-17T02:05:00.463" v="82" actId="164"/>
          <ac:spMkLst>
            <pc:docMk/>
            <pc:sldMk cId="2866270426" sldId="258"/>
            <ac:spMk id="4" creationId="{CC041C0B-5C1E-4113-A990-D7188CE5D98C}"/>
          </ac:spMkLst>
        </pc:spChg>
        <pc:spChg chg="add mod">
          <ac:chgData name="Justin" userId="8be64d52194160bc" providerId="LiveId" clId="{77D22E14-38EF-4AEC-8DC4-DBDDB8E7BD75}" dt="2022-02-17T02:04:36.434" v="78" actId="1076"/>
          <ac:spMkLst>
            <pc:docMk/>
            <pc:sldMk cId="2866270426" sldId="258"/>
            <ac:spMk id="5" creationId="{C5A61747-2E77-4BF4-97A8-1A834F303294}"/>
          </ac:spMkLst>
        </pc:spChg>
        <pc:grpChg chg="add mod">
          <ac:chgData name="Justin" userId="8be64d52194160bc" providerId="LiveId" clId="{77D22E14-38EF-4AEC-8DC4-DBDDB8E7BD75}" dt="2022-02-17T02:05:00.463" v="82" actId="164"/>
          <ac:grpSpMkLst>
            <pc:docMk/>
            <pc:sldMk cId="2866270426" sldId="258"/>
            <ac:grpSpMk id="6" creationId="{017320FF-4510-44C2-ABF9-4979D87F55AD}"/>
          </ac:grpSpMkLst>
        </pc:grpChg>
        <pc:picChg chg="add mod">
          <ac:chgData name="Justin" userId="8be64d52194160bc" providerId="LiveId" clId="{77D22E14-38EF-4AEC-8DC4-DBDDB8E7BD75}" dt="2022-02-17T02:05:00.463" v="82" actId="164"/>
          <ac:picMkLst>
            <pc:docMk/>
            <pc:sldMk cId="2866270426" sldId="258"/>
            <ac:picMk id="2" creationId="{CB72D791-26D0-42A1-8214-230AF76F78DA}"/>
          </ac:picMkLst>
        </pc:picChg>
        <pc:picChg chg="add del mod ord">
          <ac:chgData name="Justin" userId="8be64d52194160bc" providerId="LiveId" clId="{77D22E14-38EF-4AEC-8DC4-DBDDB8E7BD75}" dt="2022-02-17T02:03:14.275" v="60" actId="478"/>
          <ac:picMkLst>
            <pc:docMk/>
            <pc:sldMk cId="2866270426" sldId="258"/>
            <ac:picMk id="3" creationId="{78D543AF-CE73-441B-810E-6EDE3DB93F5D}"/>
          </ac:picMkLst>
        </pc:picChg>
      </pc:sldChg>
      <pc:sldChg chg="addSp delSp modSp add mod modTransition">
        <pc:chgData name="Justin" userId="8be64d52194160bc" providerId="LiveId" clId="{77D22E14-38EF-4AEC-8DC4-DBDDB8E7BD75}" dt="2022-02-18T03:32:50.991" v="513"/>
        <pc:sldMkLst>
          <pc:docMk/>
          <pc:sldMk cId="2522069671" sldId="259"/>
        </pc:sldMkLst>
        <pc:spChg chg="add del">
          <ac:chgData name="Justin" userId="8be64d52194160bc" providerId="LiveId" clId="{77D22E14-38EF-4AEC-8DC4-DBDDB8E7BD75}" dt="2022-02-17T02:06:11.283" v="86" actId="478"/>
          <ac:spMkLst>
            <pc:docMk/>
            <pc:sldMk cId="2522069671" sldId="259"/>
            <ac:spMk id="2" creationId="{0DBC634F-7CFF-48D4-B3CB-1748EF32BCB2}"/>
          </ac:spMkLst>
        </pc:spChg>
        <pc:spChg chg="del">
          <ac:chgData name="Justin" userId="8be64d52194160bc" providerId="LiveId" clId="{77D22E14-38EF-4AEC-8DC4-DBDDB8E7BD75}" dt="2022-02-16T03:48:26.273" v="50" actId="478"/>
          <ac:spMkLst>
            <pc:docMk/>
            <pc:sldMk cId="2522069671" sldId="259"/>
            <ac:spMk id="4" creationId="{65AFF43F-6C65-4979-9A6B-256E11F42BA0}"/>
          </ac:spMkLst>
        </pc:spChg>
        <pc:spChg chg="add mod">
          <ac:chgData name="Justin" userId="8be64d52194160bc" providerId="LiveId" clId="{77D22E14-38EF-4AEC-8DC4-DBDDB8E7BD75}" dt="2022-02-17T02:08:08.193" v="97" actId="20577"/>
          <ac:spMkLst>
            <pc:docMk/>
            <pc:sldMk cId="2522069671" sldId="259"/>
            <ac:spMk id="5" creationId="{DDFAD974-C812-4D7B-A07E-70308C8C9B81}"/>
          </ac:spMkLst>
        </pc:spChg>
        <pc:picChg chg="add del">
          <ac:chgData name="Justin" userId="8be64d52194160bc" providerId="LiveId" clId="{77D22E14-38EF-4AEC-8DC4-DBDDB8E7BD75}" dt="2022-02-17T02:06:16.397" v="88" actId="478"/>
          <ac:picMkLst>
            <pc:docMk/>
            <pc:sldMk cId="2522069671" sldId="259"/>
            <ac:picMk id="3" creationId="{03FE4FC1-8FBB-4E3D-B42D-8B45058189CD}"/>
          </ac:picMkLst>
        </pc:picChg>
        <pc:picChg chg="add mod">
          <ac:chgData name="Justin" userId="8be64d52194160bc" providerId="LiveId" clId="{77D22E14-38EF-4AEC-8DC4-DBDDB8E7BD75}" dt="2022-02-17T02:07:55.388" v="90" actId="1076"/>
          <ac:picMkLst>
            <pc:docMk/>
            <pc:sldMk cId="2522069671" sldId="259"/>
            <ac:picMk id="4" creationId="{7CAC9CFE-0249-4A23-8E45-CB8E850D508C}"/>
          </ac:picMkLst>
        </pc:picChg>
      </pc:sldChg>
      <pc:sldChg chg="addSp delSp modSp add mod modTransition">
        <pc:chgData name="Justin" userId="8be64d52194160bc" providerId="LiveId" clId="{77D22E14-38EF-4AEC-8DC4-DBDDB8E7BD75}" dt="2022-02-18T03:33:55.037" v="534" actId="1076"/>
        <pc:sldMkLst>
          <pc:docMk/>
          <pc:sldMk cId="459959211" sldId="260"/>
        </pc:sldMkLst>
        <pc:spChg chg="del">
          <ac:chgData name="Justin" userId="8be64d52194160bc" providerId="LiveId" clId="{77D22E14-38EF-4AEC-8DC4-DBDDB8E7BD75}" dt="2022-02-16T03:48:28.143" v="51" actId="478"/>
          <ac:spMkLst>
            <pc:docMk/>
            <pc:sldMk cId="459959211" sldId="260"/>
            <ac:spMk id="4" creationId="{65AFF43F-6C65-4979-9A6B-256E11F42BA0}"/>
          </ac:spMkLst>
        </pc:spChg>
        <pc:spChg chg="add mod">
          <ac:chgData name="Justin" userId="8be64d52194160bc" providerId="LiveId" clId="{77D22E14-38EF-4AEC-8DC4-DBDDB8E7BD75}" dt="2022-02-17T02:13:41.873" v="113" actId="20577"/>
          <ac:spMkLst>
            <pc:docMk/>
            <pc:sldMk cId="459959211" sldId="260"/>
            <ac:spMk id="7" creationId="{C8E34626-947A-4AFF-BA1D-5D20DDC61B0B}"/>
          </ac:spMkLst>
        </pc:spChg>
        <pc:picChg chg="add del mod">
          <ac:chgData name="Justin" userId="8be64d52194160bc" providerId="LiveId" clId="{77D22E14-38EF-4AEC-8DC4-DBDDB8E7BD75}" dt="2022-02-17T02:10:10.574" v="100" actId="478"/>
          <ac:picMkLst>
            <pc:docMk/>
            <pc:sldMk cId="459959211" sldId="260"/>
            <ac:picMk id="3" creationId="{8267017A-54A4-411C-A3A8-FA597387B09F}"/>
          </ac:picMkLst>
        </pc:picChg>
        <pc:picChg chg="add mod">
          <ac:chgData name="Justin" userId="8be64d52194160bc" providerId="LiveId" clId="{77D22E14-38EF-4AEC-8DC4-DBDDB8E7BD75}" dt="2022-02-18T03:33:55.037" v="534" actId="1076"/>
          <ac:picMkLst>
            <pc:docMk/>
            <pc:sldMk cId="459959211" sldId="260"/>
            <ac:picMk id="4" creationId="{E070FF2B-8604-4095-9007-D750C615ED45}"/>
          </ac:picMkLst>
        </pc:picChg>
        <pc:picChg chg="add del mod">
          <ac:chgData name="Justin" userId="8be64d52194160bc" providerId="LiveId" clId="{77D22E14-38EF-4AEC-8DC4-DBDDB8E7BD75}" dt="2022-02-17T02:11:52.861" v="104" actId="478"/>
          <ac:picMkLst>
            <pc:docMk/>
            <pc:sldMk cId="459959211" sldId="260"/>
            <ac:picMk id="5" creationId="{6CDD9B04-E013-4479-AD5C-DC62992C9BA2}"/>
          </ac:picMkLst>
        </pc:picChg>
        <pc:picChg chg="add mod">
          <ac:chgData name="Justin" userId="8be64d52194160bc" providerId="LiveId" clId="{77D22E14-38EF-4AEC-8DC4-DBDDB8E7BD75}" dt="2022-02-17T02:13:29.851" v="108" actId="1076"/>
          <ac:picMkLst>
            <pc:docMk/>
            <pc:sldMk cId="459959211" sldId="260"/>
            <ac:picMk id="6" creationId="{3E1A72F1-8A80-48EC-AA52-526FC3607AE1}"/>
          </ac:picMkLst>
        </pc:picChg>
      </pc:sldChg>
      <pc:sldChg chg="delSp add mod">
        <pc:chgData name="Justin" userId="8be64d52194160bc" providerId="LiveId" clId="{77D22E14-38EF-4AEC-8DC4-DBDDB8E7BD75}" dt="2022-02-16T03:48:30.371" v="52" actId="478"/>
        <pc:sldMkLst>
          <pc:docMk/>
          <pc:sldMk cId="984281297" sldId="261"/>
        </pc:sldMkLst>
        <pc:spChg chg="del">
          <ac:chgData name="Justin" userId="8be64d52194160bc" providerId="LiveId" clId="{77D22E14-38EF-4AEC-8DC4-DBDDB8E7BD75}" dt="2022-02-16T03:48:30.371" v="52" actId="478"/>
          <ac:spMkLst>
            <pc:docMk/>
            <pc:sldMk cId="984281297" sldId="261"/>
            <ac:spMk id="4" creationId="{65AFF43F-6C65-4979-9A6B-256E11F42BA0}"/>
          </ac:spMkLst>
        </pc:spChg>
      </pc:sldChg>
      <pc:sldChg chg="add">
        <pc:chgData name="Justin" userId="8be64d52194160bc" providerId="LiveId" clId="{77D22E14-38EF-4AEC-8DC4-DBDDB8E7BD75}" dt="2022-02-17T02:06:07.654" v="83" actId="2890"/>
        <pc:sldMkLst>
          <pc:docMk/>
          <pc:sldMk cId="2189023237" sldId="262"/>
        </pc:sldMkLst>
      </pc:sldChg>
      <pc:sldChg chg="add">
        <pc:chgData name="Justin" userId="8be64d52194160bc" providerId="LiveId" clId="{77D22E14-38EF-4AEC-8DC4-DBDDB8E7BD75}" dt="2022-02-17T02:06:08.094" v="84" actId="2890"/>
        <pc:sldMkLst>
          <pc:docMk/>
          <pc:sldMk cId="1134696079" sldId="263"/>
        </pc:sldMkLst>
      </pc:sldChg>
      <pc:sldChg chg="add setBg">
        <pc:chgData name="Justin" userId="8be64d52194160bc" providerId="LiveId" clId="{77D22E14-38EF-4AEC-8DC4-DBDDB8E7BD75}" dt="2022-02-17T02:27:44.176" v="123"/>
        <pc:sldMkLst>
          <pc:docMk/>
          <pc:sldMk cId="1557373160" sldId="273"/>
        </pc:sldMkLst>
      </pc:sldChg>
      <pc:sldChg chg="add setBg">
        <pc:chgData name="Justin" userId="8be64d52194160bc" providerId="LiveId" clId="{77D22E14-38EF-4AEC-8DC4-DBDDB8E7BD75}" dt="2022-02-17T02:32:45.355" v="128"/>
        <pc:sldMkLst>
          <pc:docMk/>
          <pc:sldMk cId="591895611" sldId="305"/>
        </pc:sldMkLst>
      </pc:sldChg>
      <pc:sldChg chg="addSp delSp modSp add mod modTransition setBg addAnim delAnim modAnim">
        <pc:chgData name="Justin" userId="8be64d52194160bc" providerId="LiveId" clId="{77D22E14-38EF-4AEC-8DC4-DBDDB8E7BD75}" dt="2022-02-17T02:50:05.093" v="442" actId="478"/>
        <pc:sldMkLst>
          <pc:docMk/>
          <pc:sldMk cId="2946003961" sldId="314"/>
        </pc:sldMkLst>
        <pc:spChg chg="mod">
          <ac:chgData name="Justin" userId="8be64d52194160bc" providerId="LiveId" clId="{77D22E14-38EF-4AEC-8DC4-DBDDB8E7BD75}" dt="2022-02-17T02:49:23.050" v="436" actId="1076"/>
          <ac:spMkLst>
            <pc:docMk/>
            <pc:sldMk cId="2946003961" sldId="314"/>
            <ac:spMk id="3" creationId="{CA2D6F03-2141-4D2F-A93F-AE249090995C}"/>
          </ac:spMkLst>
        </pc:spChg>
        <pc:spChg chg="mod">
          <ac:chgData name="Justin" userId="8be64d52194160bc" providerId="LiveId" clId="{77D22E14-38EF-4AEC-8DC4-DBDDB8E7BD75}" dt="2022-02-17T02:49:23.050" v="436" actId="1076"/>
          <ac:spMkLst>
            <pc:docMk/>
            <pc:sldMk cId="2946003961" sldId="314"/>
            <ac:spMk id="8" creationId="{02CE5FC7-533F-442A-BFF6-D96F45E456D5}"/>
          </ac:spMkLst>
        </pc:spChg>
        <pc:spChg chg="mod">
          <ac:chgData name="Justin" userId="8be64d52194160bc" providerId="LiveId" clId="{77D22E14-38EF-4AEC-8DC4-DBDDB8E7BD75}" dt="2022-02-17T02:47:57.153" v="422"/>
          <ac:spMkLst>
            <pc:docMk/>
            <pc:sldMk cId="2946003961" sldId="314"/>
            <ac:spMk id="9" creationId="{98A66D97-1367-41D4-90C2-6B174FCA0A00}"/>
          </ac:spMkLst>
        </pc:spChg>
        <pc:grpChg chg="add mod">
          <ac:chgData name="Justin" userId="8be64d52194160bc" providerId="LiveId" clId="{77D22E14-38EF-4AEC-8DC4-DBDDB8E7BD75}" dt="2022-02-17T02:49:38.577" v="441" actId="1076"/>
          <ac:grpSpMkLst>
            <pc:docMk/>
            <pc:sldMk cId="2946003961" sldId="314"/>
            <ac:grpSpMk id="6" creationId="{BB8E1930-3667-46C6-BB25-0ED583A0AB09}"/>
          </ac:grpSpMkLst>
        </pc:grpChg>
        <pc:picChg chg="add del mod">
          <ac:chgData name="Justin" userId="8be64d52194160bc" providerId="LiveId" clId="{77D22E14-38EF-4AEC-8DC4-DBDDB8E7BD75}" dt="2022-02-17T02:45:50.288" v="407" actId="478"/>
          <ac:picMkLst>
            <pc:docMk/>
            <pc:sldMk cId="2946003961" sldId="314"/>
            <ac:picMk id="5" creationId="{83CF7190-681B-44A5-87D8-7BEBABEC3D1F}"/>
          </ac:picMkLst>
        </pc:picChg>
        <pc:picChg chg="mod">
          <ac:chgData name="Justin" userId="8be64d52194160bc" providerId="LiveId" clId="{77D22E14-38EF-4AEC-8DC4-DBDDB8E7BD75}" dt="2022-02-17T02:47:57.153" v="422"/>
          <ac:picMkLst>
            <pc:docMk/>
            <pc:sldMk cId="2946003961" sldId="314"/>
            <ac:picMk id="7" creationId="{AB82BE9D-FE17-44A5-AD7F-3B1F2BD1AA5F}"/>
          </ac:picMkLst>
        </pc:picChg>
        <pc:picChg chg="add mod">
          <ac:chgData name="Justin" userId="8be64d52194160bc" providerId="LiveId" clId="{77D22E14-38EF-4AEC-8DC4-DBDDB8E7BD75}" dt="2022-02-17T02:49:34.874" v="440" actId="1076"/>
          <ac:picMkLst>
            <pc:docMk/>
            <pc:sldMk cId="2946003961" sldId="314"/>
            <ac:picMk id="10" creationId="{C038C954-F0E9-4B45-842B-E9DA8961BD05}"/>
          </ac:picMkLst>
        </pc:picChg>
        <pc:picChg chg="del mod">
          <ac:chgData name="Justin" userId="8be64d52194160bc" providerId="LiveId" clId="{77D22E14-38EF-4AEC-8DC4-DBDDB8E7BD75}" dt="2022-02-17T02:45:49.360" v="406" actId="478"/>
          <ac:picMkLst>
            <pc:docMk/>
            <pc:sldMk cId="2946003961" sldId="314"/>
            <ac:picMk id="11" creationId="{D240DD4A-1F67-4A8D-A470-FD4B49E1A75C}"/>
          </ac:picMkLst>
        </pc:picChg>
        <pc:picChg chg="add del mod">
          <ac:chgData name="Justin" userId="8be64d52194160bc" providerId="LiveId" clId="{77D22E14-38EF-4AEC-8DC4-DBDDB8E7BD75}" dt="2022-02-17T02:50:05.093" v="442" actId="478"/>
          <ac:picMkLst>
            <pc:docMk/>
            <pc:sldMk cId="2946003961" sldId="314"/>
            <ac:picMk id="12" creationId="{E7163AD8-D6B6-4A1C-8270-754A5D811766}"/>
          </ac:picMkLst>
        </pc:picChg>
      </pc:sldChg>
      <pc:sldChg chg="addSp delSp modSp add mod setBg">
        <pc:chgData name="Justin" userId="8be64d52194160bc" providerId="LiveId" clId="{77D22E14-38EF-4AEC-8DC4-DBDDB8E7BD75}" dt="2022-02-17T02:53:41.030" v="468" actId="1076"/>
        <pc:sldMkLst>
          <pc:docMk/>
          <pc:sldMk cId="10459464" sldId="315"/>
        </pc:sldMkLst>
        <pc:spChg chg="mod">
          <ac:chgData name="Justin" userId="8be64d52194160bc" providerId="LiveId" clId="{77D22E14-38EF-4AEC-8DC4-DBDDB8E7BD75}" dt="2022-02-17T02:52:17.374" v="450"/>
          <ac:spMkLst>
            <pc:docMk/>
            <pc:sldMk cId="10459464" sldId="315"/>
            <ac:spMk id="7" creationId="{166F437A-3395-468B-BC50-E24E62ECD0E1}"/>
          </ac:spMkLst>
        </pc:spChg>
        <pc:grpChg chg="add mod">
          <ac:chgData name="Justin" userId="8be64d52194160bc" providerId="LiveId" clId="{77D22E14-38EF-4AEC-8DC4-DBDDB8E7BD75}" dt="2022-02-17T02:52:26.976" v="454" actId="1076"/>
          <ac:grpSpMkLst>
            <pc:docMk/>
            <pc:sldMk cId="10459464" sldId="315"/>
            <ac:grpSpMk id="4" creationId="{BE09E81F-8381-4AB5-9CD7-906589B16FA7}"/>
          </ac:grpSpMkLst>
        </pc:grpChg>
        <pc:picChg chg="mod">
          <ac:chgData name="Justin" userId="8be64d52194160bc" providerId="LiveId" clId="{77D22E14-38EF-4AEC-8DC4-DBDDB8E7BD75}" dt="2022-02-17T02:52:29.449" v="455" actId="1076"/>
          <ac:picMkLst>
            <pc:docMk/>
            <pc:sldMk cId="10459464" sldId="315"/>
            <ac:picMk id="5" creationId="{6159CF54-A351-4FE8-86B9-51578C3308A6}"/>
          </ac:picMkLst>
        </pc:picChg>
        <pc:picChg chg="mod">
          <ac:chgData name="Justin" userId="8be64d52194160bc" providerId="LiveId" clId="{77D22E14-38EF-4AEC-8DC4-DBDDB8E7BD75}" dt="2022-02-17T02:52:17.374" v="450"/>
          <ac:picMkLst>
            <pc:docMk/>
            <pc:sldMk cId="10459464" sldId="315"/>
            <ac:picMk id="6" creationId="{FD49ED28-127E-4203-BA49-64F0BF54B2FB}"/>
          </ac:picMkLst>
        </pc:picChg>
        <pc:picChg chg="add mod">
          <ac:chgData name="Justin" userId="8be64d52194160bc" providerId="LiveId" clId="{77D22E14-38EF-4AEC-8DC4-DBDDB8E7BD75}" dt="2022-02-17T02:53:41.030" v="468" actId="1076"/>
          <ac:picMkLst>
            <pc:docMk/>
            <pc:sldMk cId="10459464" sldId="315"/>
            <ac:picMk id="8" creationId="{DE6C24EA-19E2-4048-9C1E-8C6AF364D21F}"/>
          </ac:picMkLst>
        </pc:picChg>
        <pc:picChg chg="del mod">
          <ac:chgData name="Justin" userId="8be64d52194160bc" providerId="LiveId" clId="{77D22E14-38EF-4AEC-8DC4-DBDDB8E7BD75}" dt="2022-02-17T02:52:18.648" v="451" actId="478"/>
          <ac:picMkLst>
            <pc:docMk/>
            <pc:sldMk cId="10459464" sldId="315"/>
            <ac:picMk id="11" creationId="{D240DD4A-1F67-4A8D-A470-FD4B49E1A75C}"/>
          </ac:picMkLst>
        </pc:picChg>
      </pc:sldChg>
      <pc:sldChg chg="addSp delSp modSp add mod modTransition setBg">
        <pc:chgData name="Justin" userId="8be64d52194160bc" providerId="LiveId" clId="{77D22E14-38EF-4AEC-8DC4-DBDDB8E7BD75}" dt="2022-02-17T02:53:56.233" v="469"/>
        <pc:sldMkLst>
          <pc:docMk/>
          <pc:sldMk cId="3026051435" sldId="316"/>
        </pc:sldMkLst>
        <pc:spChg chg="mod">
          <ac:chgData name="Justin" userId="8be64d52194160bc" providerId="LiveId" clId="{77D22E14-38EF-4AEC-8DC4-DBDDB8E7BD75}" dt="2022-02-17T02:53:17.906" v="465" actId="1076"/>
          <ac:spMkLst>
            <pc:docMk/>
            <pc:sldMk cId="3026051435" sldId="316"/>
            <ac:spMk id="6" creationId="{F9A55F71-B7C1-4D35-8AC6-FD8C51C7A409}"/>
          </ac:spMkLst>
        </pc:spChg>
        <pc:spChg chg="mod">
          <ac:chgData name="Justin" userId="8be64d52194160bc" providerId="LiveId" clId="{77D22E14-38EF-4AEC-8DC4-DBDDB8E7BD75}" dt="2022-02-17T02:53:03.158" v="460"/>
          <ac:spMkLst>
            <pc:docMk/>
            <pc:sldMk cId="3026051435" sldId="316"/>
            <ac:spMk id="12" creationId="{9614C5A2-00E7-4AAE-AE48-25D9E2CECCC1}"/>
          </ac:spMkLst>
        </pc:spChg>
        <pc:grpChg chg="add mod">
          <ac:chgData name="Justin" userId="8be64d52194160bc" providerId="LiveId" clId="{77D22E14-38EF-4AEC-8DC4-DBDDB8E7BD75}" dt="2022-02-17T02:53:11.431" v="462" actId="1076"/>
          <ac:grpSpMkLst>
            <pc:docMk/>
            <pc:sldMk cId="3026051435" sldId="316"/>
            <ac:grpSpMk id="9" creationId="{183D5554-AB76-4221-8BD9-A499891F6751}"/>
          </ac:grpSpMkLst>
        </pc:grpChg>
        <pc:picChg chg="del">
          <ac:chgData name="Justin" userId="8be64d52194160bc" providerId="LiveId" clId="{77D22E14-38EF-4AEC-8DC4-DBDDB8E7BD75}" dt="2022-02-17T02:52:57.456" v="459" actId="478"/>
          <ac:picMkLst>
            <pc:docMk/>
            <pc:sldMk cId="3026051435" sldId="316"/>
            <ac:picMk id="5" creationId="{6159CF54-A351-4FE8-86B9-51578C3308A6}"/>
          </ac:picMkLst>
        </pc:picChg>
        <pc:picChg chg="mod">
          <ac:chgData name="Justin" userId="8be64d52194160bc" providerId="LiveId" clId="{77D22E14-38EF-4AEC-8DC4-DBDDB8E7BD75}" dt="2022-02-17T02:53:25.756" v="466" actId="1076"/>
          <ac:picMkLst>
            <pc:docMk/>
            <pc:sldMk cId="3026051435" sldId="316"/>
            <ac:picMk id="7" creationId="{4CB66B84-02AD-44A9-A283-60E7335A8A21}"/>
          </ac:picMkLst>
        </pc:picChg>
        <pc:picChg chg="add mod">
          <ac:chgData name="Justin" userId="8be64d52194160bc" providerId="LiveId" clId="{77D22E14-38EF-4AEC-8DC4-DBDDB8E7BD75}" dt="2022-02-17T02:53:14.078" v="464" actId="1076"/>
          <ac:picMkLst>
            <pc:docMk/>
            <pc:sldMk cId="3026051435" sldId="316"/>
            <ac:picMk id="8" creationId="{7CEB7292-E7D8-45FE-AB69-752E5A414BFC}"/>
          </ac:picMkLst>
        </pc:picChg>
        <pc:picChg chg="mod">
          <ac:chgData name="Justin" userId="8be64d52194160bc" providerId="LiveId" clId="{77D22E14-38EF-4AEC-8DC4-DBDDB8E7BD75}" dt="2022-02-17T02:53:03.158" v="460"/>
          <ac:picMkLst>
            <pc:docMk/>
            <pc:sldMk cId="3026051435" sldId="316"/>
            <ac:picMk id="10" creationId="{A062233A-4C74-4C1E-A4F5-9B910855F993}"/>
          </ac:picMkLst>
        </pc:picChg>
        <pc:picChg chg="del">
          <ac:chgData name="Justin" userId="8be64d52194160bc" providerId="LiveId" clId="{77D22E14-38EF-4AEC-8DC4-DBDDB8E7BD75}" dt="2022-02-17T02:52:57.456" v="459" actId="478"/>
          <ac:picMkLst>
            <pc:docMk/>
            <pc:sldMk cId="3026051435" sldId="316"/>
            <ac:picMk id="11" creationId="{D240DD4A-1F67-4A8D-A470-FD4B49E1A75C}"/>
          </ac:picMkLst>
        </pc:picChg>
      </pc:sldChg>
      <pc:sldChg chg="add setBg">
        <pc:chgData name="Justin" userId="8be64d52194160bc" providerId="LiveId" clId="{77D22E14-38EF-4AEC-8DC4-DBDDB8E7BD75}" dt="2022-02-17T02:32:45.355" v="128"/>
        <pc:sldMkLst>
          <pc:docMk/>
          <pc:sldMk cId="3253034691" sldId="317"/>
        </pc:sldMkLst>
      </pc:sldChg>
      <pc:sldChg chg="add setBg">
        <pc:chgData name="Justin" userId="8be64d52194160bc" providerId="LiveId" clId="{77D22E14-38EF-4AEC-8DC4-DBDDB8E7BD75}" dt="2022-02-17T02:32:45.355" v="128"/>
        <pc:sldMkLst>
          <pc:docMk/>
          <pc:sldMk cId="1685727591" sldId="318"/>
        </pc:sldMkLst>
      </pc:sldChg>
      <pc:sldChg chg="add setBg">
        <pc:chgData name="Justin" userId="8be64d52194160bc" providerId="LiveId" clId="{77D22E14-38EF-4AEC-8DC4-DBDDB8E7BD75}" dt="2022-02-17T02:32:45.355" v="128"/>
        <pc:sldMkLst>
          <pc:docMk/>
          <pc:sldMk cId="2812054344" sldId="319"/>
        </pc:sldMkLst>
      </pc:sldChg>
      <pc:sldChg chg="add setBg">
        <pc:chgData name="Justin" userId="8be64d52194160bc" providerId="LiveId" clId="{77D22E14-38EF-4AEC-8DC4-DBDDB8E7BD75}" dt="2022-02-17T02:32:45.355" v="128"/>
        <pc:sldMkLst>
          <pc:docMk/>
          <pc:sldMk cId="2124743382" sldId="321"/>
        </pc:sldMkLst>
      </pc:sldChg>
      <pc:sldChg chg="add setBg">
        <pc:chgData name="Justin" userId="8be64d52194160bc" providerId="LiveId" clId="{77D22E14-38EF-4AEC-8DC4-DBDDB8E7BD75}" dt="2022-02-17T02:32:45.355" v="128"/>
        <pc:sldMkLst>
          <pc:docMk/>
          <pc:sldMk cId="1909400993" sldId="322"/>
        </pc:sldMkLst>
      </pc:sldChg>
      <pc:sldChg chg="add">
        <pc:chgData name="Justin" userId="8be64d52194160bc" providerId="LiveId" clId="{77D22E14-38EF-4AEC-8DC4-DBDDB8E7BD75}" dt="2022-02-17T02:32:33.146" v="126"/>
        <pc:sldMkLst>
          <pc:docMk/>
          <pc:sldMk cId="1829412823" sldId="323"/>
        </pc:sldMkLst>
      </pc:sldChg>
      <pc:sldChg chg="addSp modSp add mod">
        <pc:chgData name="Justin" userId="8be64d52194160bc" providerId="LiveId" clId="{77D22E14-38EF-4AEC-8DC4-DBDDB8E7BD75}" dt="2022-02-17T02:43:48.855" v="387" actId="1076"/>
        <pc:sldMkLst>
          <pc:docMk/>
          <pc:sldMk cId="3013406003" sldId="324"/>
        </pc:sldMkLst>
        <pc:spChg chg="add mod">
          <ac:chgData name="Justin" userId="8be64d52194160bc" providerId="LiveId" clId="{77D22E14-38EF-4AEC-8DC4-DBDDB8E7BD75}" dt="2022-02-17T02:43:48.855" v="387" actId="1076"/>
          <ac:spMkLst>
            <pc:docMk/>
            <pc:sldMk cId="3013406003" sldId="324"/>
            <ac:spMk id="2" creationId="{AAFB2145-85EA-45E3-A37F-63D4C8EB537D}"/>
          </ac:spMkLst>
        </pc:spChg>
      </pc:sldChg>
      <pc:sldChg chg="add">
        <pc:chgData name="Justin" userId="8be64d52194160bc" providerId="LiveId" clId="{77D22E14-38EF-4AEC-8DC4-DBDDB8E7BD75}" dt="2022-02-17T02:35:40.271" v="133" actId="2890"/>
        <pc:sldMkLst>
          <pc:docMk/>
          <pc:sldMk cId="3002832351" sldId="325"/>
        </pc:sldMkLst>
      </pc:sldChg>
      <pc:sldChg chg="add">
        <pc:chgData name="Justin" userId="8be64d52194160bc" providerId="LiveId" clId="{77D22E14-38EF-4AEC-8DC4-DBDDB8E7BD75}" dt="2022-02-17T02:35:40.414" v="134" actId="2890"/>
        <pc:sldMkLst>
          <pc:docMk/>
          <pc:sldMk cId="1416284323" sldId="326"/>
        </pc:sldMkLst>
      </pc:sldChg>
      <pc:sldChg chg="addSp delSp modSp add mod ord">
        <pc:chgData name="Justin" userId="8be64d52194160bc" providerId="LiveId" clId="{77D22E14-38EF-4AEC-8DC4-DBDDB8E7BD75}" dt="2022-02-17T02:44:41.831" v="397" actId="1076"/>
        <pc:sldMkLst>
          <pc:docMk/>
          <pc:sldMk cId="1623158217" sldId="327"/>
        </pc:sldMkLst>
        <pc:spChg chg="del">
          <ac:chgData name="Justin" userId="8be64d52194160bc" providerId="LiveId" clId="{77D22E14-38EF-4AEC-8DC4-DBDDB8E7BD75}" dt="2022-02-17T02:44:05.997" v="389" actId="478"/>
          <ac:spMkLst>
            <pc:docMk/>
            <pc:sldMk cId="1623158217" sldId="327"/>
            <ac:spMk id="3" creationId="{CA2D6F03-2141-4D2F-A93F-AE249090995C}"/>
          </ac:spMkLst>
        </pc:spChg>
        <pc:spChg chg="mod">
          <ac:chgData name="Justin" userId="8be64d52194160bc" providerId="LiveId" clId="{77D22E14-38EF-4AEC-8DC4-DBDDB8E7BD75}" dt="2022-02-17T02:44:31.084" v="393" actId="1076"/>
          <ac:spMkLst>
            <pc:docMk/>
            <pc:sldMk cId="1623158217" sldId="327"/>
            <ac:spMk id="8" creationId="{02CE5FC7-533F-442A-BFF6-D96F45E456D5}"/>
          </ac:spMkLst>
        </pc:spChg>
        <pc:picChg chg="add mod">
          <ac:chgData name="Justin" userId="8be64d52194160bc" providerId="LiveId" clId="{77D22E14-38EF-4AEC-8DC4-DBDDB8E7BD75}" dt="2022-02-17T02:44:41.831" v="397" actId="1076"/>
          <ac:picMkLst>
            <pc:docMk/>
            <pc:sldMk cId="1623158217" sldId="327"/>
            <ac:picMk id="5" creationId="{6577A194-68C1-4DB5-A39F-34C936D99ED6}"/>
          </ac:picMkLst>
        </pc:picChg>
        <pc:picChg chg="del">
          <ac:chgData name="Justin" userId="8be64d52194160bc" providerId="LiveId" clId="{77D22E14-38EF-4AEC-8DC4-DBDDB8E7BD75}" dt="2022-02-17T02:44:19.855" v="391" actId="21"/>
          <ac:picMkLst>
            <pc:docMk/>
            <pc:sldMk cId="1623158217" sldId="327"/>
            <ac:picMk id="11" creationId="{D240DD4A-1F67-4A8D-A470-FD4B49E1A75C}"/>
          </ac:picMkLst>
        </pc:picChg>
      </pc:sldChg>
      <pc:sldChg chg="addSp delSp modSp add mod modAnim">
        <pc:chgData name="Justin" userId="8be64d52194160bc" providerId="LiveId" clId="{77D22E14-38EF-4AEC-8DC4-DBDDB8E7BD75}" dt="2022-02-17T02:52:41.151" v="458" actId="1076"/>
        <pc:sldMkLst>
          <pc:docMk/>
          <pc:sldMk cId="2874346694" sldId="328"/>
        </pc:sldMkLst>
        <pc:picChg chg="add del mod">
          <ac:chgData name="Justin" userId="8be64d52194160bc" providerId="LiveId" clId="{77D22E14-38EF-4AEC-8DC4-DBDDB8E7BD75}" dt="2022-02-17T02:52:34.496" v="456" actId="478"/>
          <ac:picMkLst>
            <pc:docMk/>
            <pc:sldMk cId="2874346694" sldId="328"/>
            <ac:picMk id="11" creationId="{B2A25DBF-5EC3-49CF-9FD8-54320EA2F852}"/>
          </ac:picMkLst>
        </pc:picChg>
        <pc:picChg chg="mod">
          <ac:chgData name="Justin" userId="8be64d52194160bc" providerId="LiveId" clId="{77D22E14-38EF-4AEC-8DC4-DBDDB8E7BD75}" dt="2022-02-17T02:50:25.772" v="444" actId="1076"/>
          <ac:picMkLst>
            <pc:docMk/>
            <pc:sldMk cId="2874346694" sldId="328"/>
            <ac:picMk id="12" creationId="{E7163AD8-D6B6-4A1C-8270-754A5D811766}"/>
          </ac:picMkLst>
        </pc:picChg>
        <pc:picChg chg="add mod">
          <ac:chgData name="Justin" userId="8be64d52194160bc" providerId="LiveId" clId="{77D22E14-38EF-4AEC-8DC4-DBDDB8E7BD75}" dt="2022-02-17T02:52:07.769" v="449" actId="1076"/>
          <ac:picMkLst>
            <pc:docMk/>
            <pc:sldMk cId="2874346694" sldId="328"/>
            <ac:picMk id="13" creationId="{967F259A-54AD-481D-A4F6-9501D98AA892}"/>
          </ac:picMkLst>
        </pc:picChg>
        <pc:picChg chg="add mod">
          <ac:chgData name="Justin" userId="8be64d52194160bc" providerId="LiveId" clId="{77D22E14-38EF-4AEC-8DC4-DBDDB8E7BD75}" dt="2022-02-17T02:52:41.151" v="458" actId="1076"/>
          <ac:picMkLst>
            <pc:docMk/>
            <pc:sldMk cId="2874346694" sldId="328"/>
            <ac:picMk id="14" creationId="{8A6143EE-E28A-43D4-950E-6BCFCFC4EF25}"/>
          </ac:picMkLst>
        </pc:picChg>
      </pc:sldChg>
      <pc:sldChg chg="modTransition">
        <pc:chgData name="Justin" userId="8be64d52194160bc" providerId="LiveId" clId="{77D22E14-38EF-4AEC-8DC4-DBDDB8E7BD75}" dt="2022-02-18T03:33:17.498" v="526"/>
        <pc:sldMkLst>
          <pc:docMk/>
          <pc:sldMk cId="2422583129" sldId="337"/>
        </pc:sldMkLst>
      </pc:sldChg>
      <pc:sldChg chg="modTransition">
        <pc:chgData name="Justin" userId="8be64d52194160bc" providerId="LiveId" clId="{77D22E14-38EF-4AEC-8DC4-DBDDB8E7BD75}" dt="2022-02-18T03:33:27.734" v="532"/>
        <pc:sldMkLst>
          <pc:docMk/>
          <pc:sldMk cId="2631332925" sldId="338"/>
        </pc:sldMkLst>
      </pc:sldChg>
      <pc:sldChg chg="addSp modSp modTransition">
        <pc:chgData name="Justin" userId="8be64d52194160bc" providerId="LiveId" clId="{77D22E14-38EF-4AEC-8DC4-DBDDB8E7BD75}" dt="2022-02-18T03:34:00.623" v="536" actId="1076"/>
        <pc:sldMkLst>
          <pc:docMk/>
          <pc:sldMk cId="2988065089" sldId="339"/>
        </pc:sldMkLst>
        <pc:picChg chg="add mod">
          <ac:chgData name="Justin" userId="8be64d52194160bc" providerId="LiveId" clId="{77D22E14-38EF-4AEC-8DC4-DBDDB8E7BD75}" dt="2022-02-18T03:34:00.623" v="536" actId="1076"/>
          <ac:picMkLst>
            <pc:docMk/>
            <pc:sldMk cId="2988065089" sldId="339"/>
            <ac:picMk id="5" creationId="{E2C1D1BD-ECF1-4D67-A769-12D81CC17C88}"/>
          </ac:picMkLst>
        </pc:picChg>
      </pc:sldChg>
      <pc:sldChg chg="modTransition">
        <pc:chgData name="Justin" userId="8be64d52194160bc" providerId="LiveId" clId="{77D22E14-38EF-4AEC-8DC4-DBDDB8E7BD75}" dt="2022-02-18T03:33:27.734" v="532"/>
        <pc:sldMkLst>
          <pc:docMk/>
          <pc:sldMk cId="3877835101" sldId="340"/>
        </pc:sldMkLst>
      </pc:sldChg>
      <pc:sldChg chg="addSp modSp modTransition">
        <pc:chgData name="Justin" userId="8be64d52194160bc" providerId="LiveId" clId="{77D22E14-38EF-4AEC-8DC4-DBDDB8E7BD75}" dt="2022-02-18T03:34:07.247" v="538" actId="1076"/>
        <pc:sldMkLst>
          <pc:docMk/>
          <pc:sldMk cId="512884902" sldId="341"/>
        </pc:sldMkLst>
        <pc:picChg chg="add mod">
          <ac:chgData name="Justin" userId="8be64d52194160bc" providerId="LiveId" clId="{77D22E14-38EF-4AEC-8DC4-DBDDB8E7BD75}" dt="2022-02-18T03:34:07.247" v="538" actId="1076"/>
          <ac:picMkLst>
            <pc:docMk/>
            <pc:sldMk cId="512884902" sldId="341"/>
            <ac:picMk id="6" creationId="{5F37D935-E254-4830-8837-7594BCDA59F6}"/>
          </ac:picMkLst>
        </pc:picChg>
      </pc:sldChg>
      <pc:sldChg chg="modTransition">
        <pc:chgData name="Justin" userId="8be64d52194160bc" providerId="LiveId" clId="{77D22E14-38EF-4AEC-8DC4-DBDDB8E7BD75}" dt="2022-02-18T03:35:24.787" v="554"/>
        <pc:sldMkLst>
          <pc:docMk/>
          <pc:sldMk cId="51724014" sldId="342"/>
        </pc:sldMkLst>
      </pc:sldChg>
      <pc:sldChg chg="addSp delSp modSp mod modTransition">
        <pc:chgData name="Justin" userId="8be64d52194160bc" providerId="LiveId" clId="{77D22E14-38EF-4AEC-8DC4-DBDDB8E7BD75}" dt="2022-02-18T03:35:09.102" v="553" actId="1076"/>
        <pc:sldMkLst>
          <pc:docMk/>
          <pc:sldMk cId="3894521412" sldId="344"/>
        </pc:sldMkLst>
        <pc:spChg chg="mod">
          <ac:chgData name="Justin" userId="8be64d52194160bc" providerId="LiveId" clId="{77D22E14-38EF-4AEC-8DC4-DBDDB8E7BD75}" dt="2022-02-18T03:34:54.156" v="548"/>
          <ac:spMkLst>
            <pc:docMk/>
            <pc:sldMk cId="3894521412" sldId="344"/>
            <ac:spMk id="10" creationId="{03464793-7A76-4295-9571-9017127B8490}"/>
          </ac:spMkLst>
        </pc:spChg>
        <pc:grpChg chg="add mod">
          <ac:chgData name="Justin" userId="8be64d52194160bc" providerId="LiveId" clId="{77D22E14-38EF-4AEC-8DC4-DBDDB8E7BD75}" dt="2022-02-18T03:35:03.371" v="552" actId="1076"/>
          <ac:grpSpMkLst>
            <pc:docMk/>
            <pc:sldMk cId="3894521412" sldId="344"/>
            <ac:grpSpMk id="8" creationId="{625FB7A0-42B9-4F15-A46C-634175F7E643}"/>
          </ac:grpSpMkLst>
        </pc:grpChg>
        <pc:picChg chg="add del mod">
          <ac:chgData name="Justin" userId="8be64d52194160bc" providerId="LiveId" clId="{77D22E14-38EF-4AEC-8DC4-DBDDB8E7BD75}" dt="2022-02-18T03:34:21.492" v="540" actId="478"/>
          <ac:picMkLst>
            <pc:docMk/>
            <pc:sldMk cId="3894521412" sldId="344"/>
            <ac:picMk id="5" creationId="{C806F2E4-B170-4292-9231-8E395618F10A}"/>
          </ac:picMkLst>
        </pc:picChg>
        <pc:picChg chg="add mod">
          <ac:chgData name="Justin" userId="8be64d52194160bc" providerId="LiveId" clId="{77D22E14-38EF-4AEC-8DC4-DBDDB8E7BD75}" dt="2022-02-18T03:34:43.117" v="547" actId="1076"/>
          <ac:picMkLst>
            <pc:docMk/>
            <pc:sldMk cId="3894521412" sldId="344"/>
            <ac:picMk id="6" creationId="{5C1EC646-E2B4-4CE1-A16C-D6582A48A008}"/>
          </ac:picMkLst>
        </pc:picChg>
        <pc:picChg chg="add mod">
          <ac:chgData name="Justin" userId="8be64d52194160bc" providerId="LiveId" clId="{77D22E14-38EF-4AEC-8DC4-DBDDB8E7BD75}" dt="2022-02-18T03:34:40.132" v="546" actId="1076"/>
          <ac:picMkLst>
            <pc:docMk/>
            <pc:sldMk cId="3894521412" sldId="344"/>
            <ac:picMk id="7" creationId="{743DD4BF-FB37-4B3B-8107-4985F2063707}"/>
          </ac:picMkLst>
        </pc:picChg>
        <pc:picChg chg="mod">
          <ac:chgData name="Justin" userId="8be64d52194160bc" providerId="LiveId" clId="{77D22E14-38EF-4AEC-8DC4-DBDDB8E7BD75}" dt="2022-02-18T03:34:54.156" v="548"/>
          <ac:picMkLst>
            <pc:docMk/>
            <pc:sldMk cId="3894521412" sldId="344"/>
            <ac:picMk id="9" creationId="{2CBD4CEB-41D8-4F1D-B4C9-B2A849CB5231}"/>
          </ac:picMkLst>
        </pc:picChg>
        <pc:picChg chg="add mod">
          <ac:chgData name="Justin" userId="8be64d52194160bc" providerId="LiveId" clId="{77D22E14-38EF-4AEC-8DC4-DBDDB8E7BD75}" dt="2022-02-18T03:34:58.287" v="549" actId="1076"/>
          <ac:picMkLst>
            <pc:docMk/>
            <pc:sldMk cId="3894521412" sldId="344"/>
            <ac:picMk id="11" creationId="{651696BF-D4F0-4190-B99D-4034FB297B3B}"/>
          </ac:picMkLst>
        </pc:picChg>
        <pc:picChg chg="add mod">
          <ac:chgData name="Justin" userId="8be64d52194160bc" providerId="LiveId" clId="{77D22E14-38EF-4AEC-8DC4-DBDDB8E7BD75}" dt="2022-02-18T03:35:09.102" v="553" actId="1076"/>
          <ac:picMkLst>
            <pc:docMk/>
            <pc:sldMk cId="3894521412" sldId="344"/>
            <ac:picMk id="12" creationId="{D4D25B23-1941-4801-8206-4859A6B6C003}"/>
          </ac:picMkLst>
        </pc:picChg>
      </pc:sldChg>
      <pc:sldChg chg="modTransition">
        <pc:chgData name="Justin" userId="8be64d52194160bc" providerId="LiveId" clId="{77D22E14-38EF-4AEC-8DC4-DBDDB8E7BD75}" dt="2022-02-18T03:37:31.937" v="562"/>
        <pc:sldMkLst>
          <pc:docMk/>
          <pc:sldMk cId="2062680401" sldId="345"/>
        </pc:sldMkLst>
      </pc:sldChg>
      <pc:sldChg chg="modSp mod modTransition">
        <pc:chgData name="Justin" userId="8be64d52194160bc" providerId="LiveId" clId="{77D22E14-38EF-4AEC-8DC4-DBDDB8E7BD75}" dt="2022-02-18T03:36:53.662" v="556" actId="1076"/>
        <pc:sldMkLst>
          <pc:docMk/>
          <pc:sldMk cId="3237542474" sldId="346"/>
        </pc:sldMkLst>
        <pc:spChg chg="mod">
          <ac:chgData name="Justin" userId="8be64d52194160bc" providerId="LiveId" clId="{77D22E14-38EF-4AEC-8DC4-DBDDB8E7BD75}" dt="2022-02-18T03:36:53.662" v="556" actId="1076"/>
          <ac:spMkLst>
            <pc:docMk/>
            <pc:sldMk cId="3237542474" sldId="346"/>
            <ac:spMk id="3" creationId="{6EEED981-C735-4918-8D1D-3A904D80CD10}"/>
          </ac:spMkLst>
        </pc:spChg>
        <pc:picChg chg="mod">
          <ac:chgData name="Justin" userId="8be64d52194160bc" providerId="LiveId" clId="{77D22E14-38EF-4AEC-8DC4-DBDDB8E7BD75}" dt="2022-02-18T03:36:40.647" v="555" actId="1076"/>
          <ac:picMkLst>
            <pc:docMk/>
            <pc:sldMk cId="3237542474" sldId="346"/>
            <ac:picMk id="11" creationId="{A26A9BF6-590A-4C2C-8DBC-CF376B98E862}"/>
          </ac:picMkLst>
        </pc:picChg>
      </pc:sldChg>
      <pc:sldChg chg="addSp delSp modSp mod">
        <pc:chgData name="Justin" userId="8be64d52194160bc" providerId="LiveId" clId="{77D22E14-38EF-4AEC-8DC4-DBDDB8E7BD75}" dt="2022-02-18T03:38:49.236" v="571" actId="1037"/>
        <pc:sldMkLst>
          <pc:docMk/>
          <pc:sldMk cId="2513536462" sldId="348"/>
        </pc:sldMkLst>
        <pc:picChg chg="add mod">
          <ac:chgData name="Justin" userId="8be64d52194160bc" providerId="LiveId" clId="{77D22E14-38EF-4AEC-8DC4-DBDDB8E7BD75}" dt="2022-02-18T03:38:49.236" v="571" actId="1037"/>
          <ac:picMkLst>
            <pc:docMk/>
            <pc:sldMk cId="2513536462" sldId="348"/>
            <ac:picMk id="3" creationId="{2E153A2E-8C8F-45FE-9C8F-0F01879ADED9}"/>
          </ac:picMkLst>
        </pc:picChg>
        <pc:picChg chg="mod">
          <ac:chgData name="Justin" userId="8be64d52194160bc" providerId="LiveId" clId="{77D22E14-38EF-4AEC-8DC4-DBDDB8E7BD75}" dt="2022-02-18T03:38:49.236" v="571" actId="1037"/>
          <ac:picMkLst>
            <pc:docMk/>
            <pc:sldMk cId="2513536462" sldId="348"/>
            <ac:picMk id="4" creationId="{D93E1575-FFEF-4F47-A538-DE32AEE68296}"/>
          </ac:picMkLst>
        </pc:picChg>
        <pc:picChg chg="del">
          <ac:chgData name="Justin" userId="8be64d52194160bc" providerId="LiveId" clId="{77D22E14-38EF-4AEC-8DC4-DBDDB8E7BD75}" dt="2022-02-18T03:31:13.319" v="472" actId="478"/>
          <ac:picMkLst>
            <pc:docMk/>
            <pc:sldMk cId="2513536462" sldId="348"/>
            <ac:picMk id="6146" creationId="{1A1D5F9B-0A90-4A2A-B69D-A84373CEBA3B}"/>
          </ac:picMkLst>
        </pc:picChg>
      </pc:sldChg>
      <pc:sldChg chg="add modTransition">
        <pc:chgData name="Justin" userId="8be64d52194160bc" providerId="LiveId" clId="{77D22E14-38EF-4AEC-8DC4-DBDDB8E7BD75}" dt="2022-02-18T03:32:12.862" v="495"/>
        <pc:sldMkLst>
          <pc:docMk/>
          <pc:sldMk cId="2416076753" sldId="35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1283-C87B-46A9-A442-85D7A9FF3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CB3074-BBEB-4BCB-88EE-795BD25D6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E7B1F-5112-46B7-80CC-343BD516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61797-7B21-4316-A042-9A542B97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64CBC-9E4A-4562-A961-FB34C564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647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9564C-56D7-46E5-A708-49FBCB4AE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7FAA1-6A44-47F5-8B24-08678C5B1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657BB-19A7-40CA-94D1-11DC29FB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71D15-656D-4194-ABF7-7B898C96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23245-9B91-4DDC-84FA-A75E40724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831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927EE9-5667-4B43-B589-1958F500B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0C3A1-07FA-4094-8FD1-508F603C2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B0B14-10FF-4B0E-A21F-FCDEDEA3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E7EB-6F42-419C-A267-0DC9BECE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E1546-2150-4488-9D4F-282F5D8C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823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607FD-1BAE-44C2-A583-514D1B3A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B125F-6D20-4FA0-B843-E72B0B307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DBDF2-3931-4773-A3EA-5BE27C00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E13EB-3CE7-4939-B2BF-9E04A3054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6ADDA-D89F-48E2-8D3A-29BFE21D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71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67D95-6D8D-4CCB-A0AC-83E250CD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65AFC-53F3-46E5-83C4-BB282EB68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73F91-3D34-4C86-AC01-9636869C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8C64-639F-4845-838B-1F8309C1F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60097-63EA-48F3-88EA-F879A5F0B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196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1CF9-7E42-4E48-A3CE-C848A7C2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69131-02B7-4AD2-854C-AC2D0AB3E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E3BCB-17C8-4967-A20C-01EB0BEEB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9AC99-6606-4782-93CE-5755522A8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BED1A-473E-450F-AF9F-1939297F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5F33C-C675-4A76-9F93-3285AF21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709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9105-1FFE-42FF-B8BF-C2762B891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2F065-64C4-467B-B14E-4DE10D6E9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DD0EC-E2E5-48A4-ABA5-7AAF181D6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9F7EE8-BDAD-43F7-BE00-9966620E8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C13F2-EE0E-4955-9DCC-973A9ACEB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CEB3E3-B7B2-4B79-9B79-38B5ABD3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4E5DDD-7354-4391-87C6-4AC2F24B7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B57BB-8249-4D01-BB87-B7882AE0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460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E2FD0-8343-4F0A-B460-1056993B4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9364A-B425-4C3D-A5BF-1DF3E1D0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53BA44-8030-4B3D-9238-A44A26E3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24035-54A8-45F4-BE7B-BC7D3522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23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35F10-B5AE-4A85-822B-EF57B41A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21B13-27D8-47DA-B1A5-A3578AF4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CE4B6-0E9B-45E1-ACB4-EEF268FC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50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11D7C-12A3-45F9-BCF3-BACCF095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F5D77-D0C9-450A-9E88-621C1FD61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D8E16-D4F0-4593-979D-51A1A74D2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34414-055F-4323-A820-2206D36A4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12040-9B25-4421-90A1-9D2BCB25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EB9F3-AB33-4927-ACDA-397AE21F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130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3B7B-0D4A-4759-8B54-4C857D6C1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3C0C2D-250A-479F-A38E-3FB971CAB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87271-6EA2-4B77-9FF8-A964335DB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508BB-3E8D-4BA2-BA4B-098F5517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2F964-E84B-4976-82D5-CA1842725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AA996-27D9-40E2-B1A8-A0FAB6B2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770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283F4-8AC0-48A4-8872-6E04D5AD9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F28DD-4A96-426E-A1F1-EB6B6BF92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5C4E0-4D4C-44A0-B0FE-F83E67489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D07EA-AAD9-453D-8F88-3248E024C350}" type="datetimeFigureOut">
              <a:rPr lang="en-CA" smtClean="0"/>
              <a:t>2024-04-24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79754-34A8-42CA-A779-CCD3500679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6FCFF-5C92-41B8-8C23-4869B487F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955B7-47C6-47E2-BA04-DBADBDE726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848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88A42-00F7-4477-A4F5-156BF712FF12}"/>
              </a:ext>
            </a:extLst>
          </p:cNvPr>
          <p:cNvGrpSpPr/>
          <p:nvPr/>
        </p:nvGrpSpPr>
        <p:grpSpPr>
          <a:xfrm>
            <a:off x="1148933" y="2333266"/>
            <a:ext cx="9894134" cy="2904666"/>
            <a:chOff x="1148933" y="1971316"/>
            <a:chExt cx="9894134" cy="29046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4DC39E6-38CC-470B-B20C-13D4A0EE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7198360" y="2634203"/>
              <a:ext cx="2666416" cy="1407451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4C77BE9-D05B-41B7-AB54-70D571C65119}"/>
                </a:ext>
              </a:extLst>
            </p:cNvPr>
            <p:cNvCxnSpPr>
              <a:cxnSpLocks/>
            </p:cNvCxnSpPr>
            <p:nvPr/>
          </p:nvCxnSpPr>
          <p:spPr>
            <a:xfrm>
              <a:off x="6020073" y="1971316"/>
              <a:ext cx="0" cy="2904666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887A652-C232-4EF1-8DF5-85DCBAB57415}"/>
                </a:ext>
              </a:extLst>
            </p:cNvPr>
            <p:cNvCxnSpPr>
              <a:cxnSpLocks/>
            </p:cNvCxnSpPr>
            <p:nvPr/>
          </p:nvCxnSpPr>
          <p:spPr>
            <a:xfrm>
              <a:off x="7694403" y="1971316"/>
              <a:ext cx="0" cy="2904666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1625EE6-F173-447F-B4AB-5A335514F905}"/>
                </a:ext>
              </a:extLst>
            </p:cNvPr>
            <p:cNvCxnSpPr>
              <a:cxnSpLocks/>
            </p:cNvCxnSpPr>
            <p:nvPr/>
          </p:nvCxnSpPr>
          <p:spPr>
            <a:xfrm>
              <a:off x="9368734" y="1971316"/>
              <a:ext cx="0" cy="2904666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DBEADDD-882A-45FB-8FE7-F7989E710969}"/>
                </a:ext>
              </a:extLst>
            </p:cNvPr>
            <p:cNvCxnSpPr>
              <a:cxnSpLocks/>
            </p:cNvCxnSpPr>
            <p:nvPr/>
          </p:nvCxnSpPr>
          <p:spPr>
            <a:xfrm>
              <a:off x="11043067" y="1971316"/>
              <a:ext cx="0" cy="2904666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6F826B-C8DC-4F77-8DAE-41CCDF018E3D}"/>
                </a:ext>
              </a:extLst>
            </p:cNvPr>
            <p:cNvCxnSpPr>
              <a:cxnSpLocks/>
            </p:cNvCxnSpPr>
            <p:nvPr/>
          </p:nvCxnSpPr>
          <p:spPr>
            <a:xfrm>
              <a:off x="4345742" y="1971316"/>
              <a:ext cx="0" cy="2904666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0D4A21-0718-4256-9395-278DE4038BB0}"/>
                </a:ext>
              </a:extLst>
            </p:cNvPr>
            <p:cNvCxnSpPr>
              <a:cxnSpLocks/>
            </p:cNvCxnSpPr>
            <p:nvPr/>
          </p:nvCxnSpPr>
          <p:spPr>
            <a:xfrm>
              <a:off x="2706863" y="1971316"/>
              <a:ext cx="0" cy="2904666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290FC0-3516-48D9-BAB8-90770CF52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48933" y="1971316"/>
              <a:ext cx="0" cy="2904666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EFB332-B495-4907-9EF4-AD5DAE0120FB}"/>
                </a:ext>
              </a:extLst>
            </p:cNvPr>
            <p:cNvSpPr txBox="1"/>
            <p:nvPr/>
          </p:nvSpPr>
          <p:spPr>
            <a:xfrm rot="10800000">
              <a:off x="9861824" y="2160977"/>
              <a:ext cx="726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Gill Sans MT Condensed" panose="020B0506020104020203" pitchFamily="34" charset="0"/>
                  <a:ea typeface="DengXian" panose="02010600030101010101" pitchFamily="2" charset="-122"/>
                  <a:cs typeface="Aldhabi" panose="020B0604020202020204" pitchFamily="2" charset="-78"/>
                </a:rPr>
                <a:t>86</a:t>
              </a:r>
              <a:endParaRPr lang="en-CA" sz="2000" dirty="0">
                <a:solidFill>
                  <a:schemeClr val="bg1"/>
                </a:solidFill>
                <a:latin typeface="Gill Sans MT Condensed" panose="020B0506020104020203" pitchFamily="34" charset="0"/>
                <a:ea typeface="DengXian" panose="02010600030101010101" pitchFamily="2" charset="-122"/>
                <a:cs typeface="Aldhabi" panose="020B0604020202020204" pitchFamily="2" charset="-7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9420CF-B2C2-4332-B4EE-955CFE9F897F}"/>
                </a:ext>
              </a:extLst>
            </p:cNvPr>
            <p:cNvSpPr txBox="1"/>
            <p:nvPr/>
          </p:nvSpPr>
          <p:spPr>
            <a:xfrm rot="10800000">
              <a:off x="6547166" y="2161376"/>
              <a:ext cx="726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Gill Sans MT Condensed" panose="020B0506020104020203" pitchFamily="34" charset="0"/>
                  <a:ea typeface="DengXian" panose="02010600030101010101" pitchFamily="2" charset="-122"/>
                  <a:cs typeface="Aldhabi" panose="020B0604020202020204" pitchFamily="2" charset="-78"/>
                </a:rPr>
                <a:t>88</a:t>
              </a:r>
              <a:endParaRPr lang="en-CA" sz="2000" dirty="0">
                <a:solidFill>
                  <a:schemeClr val="bg1"/>
                </a:solidFill>
                <a:latin typeface="Gill Sans MT Condensed" panose="020B0506020104020203" pitchFamily="34" charset="0"/>
                <a:ea typeface="DengXian" panose="02010600030101010101" pitchFamily="2" charset="-122"/>
                <a:cs typeface="Aldhabi" panose="020B0604020202020204" pitchFamily="2" charset="-7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5DADCA-E1BC-40F5-B925-33C348C92E05}"/>
                </a:ext>
              </a:extLst>
            </p:cNvPr>
            <p:cNvSpPr txBox="1"/>
            <p:nvPr/>
          </p:nvSpPr>
          <p:spPr>
            <a:xfrm rot="10800000">
              <a:off x="4838831" y="2161374"/>
              <a:ext cx="726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Gill Sans MT Condensed" panose="020B0506020104020203" pitchFamily="34" charset="0"/>
                  <a:ea typeface="DengXian" panose="02010600030101010101" pitchFamily="2" charset="-122"/>
                  <a:cs typeface="Aldhabi" panose="020B0604020202020204" pitchFamily="2" charset="-78"/>
                </a:rPr>
                <a:t>89</a:t>
              </a:r>
              <a:endParaRPr lang="en-CA" sz="2000" dirty="0">
                <a:solidFill>
                  <a:schemeClr val="bg1"/>
                </a:solidFill>
                <a:latin typeface="Gill Sans MT Condensed" panose="020B0506020104020203" pitchFamily="34" charset="0"/>
                <a:ea typeface="DengXian" panose="02010600030101010101" pitchFamily="2" charset="-122"/>
                <a:cs typeface="Aldhabi" panose="020B0604020202020204" pitchFamily="2" charset="-7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45D963-D8E1-46FF-BCD5-43550B611A6B}"/>
                </a:ext>
              </a:extLst>
            </p:cNvPr>
            <p:cNvSpPr txBox="1"/>
            <p:nvPr/>
          </p:nvSpPr>
          <p:spPr>
            <a:xfrm rot="10800000">
              <a:off x="3161999" y="2160977"/>
              <a:ext cx="726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Gill Sans MT Condensed" panose="020B0506020104020203" pitchFamily="34" charset="0"/>
                  <a:ea typeface="DengXian" panose="02010600030101010101" pitchFamily="2" charset="-122"/>
                  <a:cs typeface="Aldhabi" panose="020B0604020202020204" pitchFamily="2" charset="-78"/>
                </a:rPr>
                <a:t>90</a:t>
              </a:r>
              <a:endParaRPr lang="en-CA" sz="2000" dirty="0">
                <a:solidFill>
                  <a:schemeClr val="bg1"/>
                </a:solidFill>
                <a:latin typeface="Gill Sans MT Condensed" panose="020B0506020104020203" pitchFamily="34" charset="0"/>
                <a:ea typeface="DengXian" panose="02010600030101010101" pitchFamily="2" charset="-122"/>
                <a:cs typeface="Aldhabi" panose="020B0604020202020204" pitchFamily="2" charset="-7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A1C636-F323-4C8A-9B06-A3A0B216846A}"/>
                </a:ext>
              </a:extLst>
            </p:cNvPr>
            <p:cNvSpPr txBox="1"/>
            <p:nvPr/>
          </p:nvSpPr>
          <p:spPr>
            <a:xfrm rot="10800000">
              <a:off x="1498207" y="2160977"/>
              <a:ext cx="897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Gill Sans MT Condensed" panose="020B0506020104020203" pitchFamily="34" charset="0"/>
                  <a:ea typeface="DengXian" panose="02010600030101010101" pitchFamily="2" charset="-122"/>
                  <a:cs typeface="Aldhabi" panose="020B0604020202020204" pitchFamily="2" charset="-78"/>
                </a:rPr>
                <a:t>91</a:t>
              </a:r>
              <a:endParaRPr lang="en-CA" sz="2000" dirty="0">
                <a:solidFill>
                  <a:schemeClr val="bg1"/>
                </a:solidFill>
                <a:latin typeface="Gill Sans MT Condensed" panose="020B0506020104020203" pitchFamily="34" charset="0"/>
                <a:ea typeface="DengXian" panose="02010600030101010101" pitchFamily="2" charset="-122"/>
                <a:cs typeface="Aldhabi" panose="020B0604020202020204" pitchFamily="2" charset="-78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1AD6E39-D962-4B6A-8F46-348973E49C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8933" y="4830156"/>
              <a:ext cx="9894134" cy="0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1FD314-609B-4634-9D82-AB1E2416E896}"/>
              </a:ext>
            </a:extLst>
          </p:cNvPr>
          <p:cNvSpPr txBox="1"/>
          <p:nvPr/>
        </p:nvSpPr>
        <p:spPr>
          <a:xfrm>
            <a:off x="1131127" y="921732"/>
            <a:ext cx="810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What number </a:t>
            </a:r>
            <a:r>
              <a:rPr lang="en-CA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is the spot that the </a:t>
            </a:r>
            <a:r>
              <a:rPr lang="en-CA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car is parked in</a:t>
            </a:r>
            <a:r>
              <a:rPr lang="en-CA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r>
              <a:rPr lang="en-CA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endParaRPr lang="en-CA" sz="105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73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2D6F03-2141-4D2F-A93F-AE249090995C}"/>
              </a:ext>
            </a:extLst>
          </p:cNvPr>
          <p:cNvSpPr txBox="1"/>
          <p:nvPr/>
        </p:nvSpPr>
        <p:spPr>
          <a:xfrm>
            <a:off x="1507337" y="2177990"/>
            <a:ext cx="91773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The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three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primary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states of matter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are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solid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liquid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, and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gas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CA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E5FC7-533F-442A-BFF6-D96F45E456D5}"/>
              </a:ext>
            </a:extLst>
          </p:cNvPr>
          <p:cNvSpPr txBox="1"/>
          <p:nvPr/>
        </p:nvSpPr>
        <p:spPr>
          <a:xfrm>
            <a:off x="4377331" y="1247267"/>
            <a:ext cx="3348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States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of</a:t>
            </a:r>
            <a:r>
              <a:rPr lang="en-US" sz="32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 Matter</a:t>
            </a:r>
            <a:endParaRPr lang="en-CA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8E1930-3667-46C6-BB25-0ED583A0AB09}"/>
              </a:ext>
            </a:extLst>
          </p:cNvPr>
          <p:cNvGrpSpPr/>
          <p:nvPr/>
        </p:nvGrpSpPr>
        <p:grpSpPr>
          <a:xfrm>
            <a:off x="4169311" y="6986696"/>
            <a:ext cx="4111090" cy="2443655"/>
            <a:chOff x="753010" y="1538162"/>
            <a:chExt cx="6810375" cy="40481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82BE9D-FE17-44A5-AD7F-3B1F2BD1A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A66D97-1367-41D4-90C2-6B174FCA0A00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38C954-F0E9-4B45-842B-E9DA8961B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697" y="3943070"/>
            <a:ext cx="1955708" cy="19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03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1000">
        <p159:morph option="byObject"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2D6F03-2141-4D2F-A93F-AE249090995C}"/>
              </a:ext>
            </a:extLst>
          </p:cNvPr>
          <p:cNvSpPr txBox="1"/>
          <p:nvPr/>
        </p:nvSpPr>
        <p:spPr>
          <a:xfrm>
            <a:off x="1507337" y="2177990"/>
            <a:ext cx="91773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The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three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primary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states of matter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are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solid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liquid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, and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gas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CA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E5FC7-533F-442A-BFF6-D96F45E456D5}"/>
              </a:ext>
            </a:extLst>
          </p:cNvPr>
          <p:cNvSpPr txBox="1"/>
          <p:nvPr/>
        </p:nvSpPr>
        <p:spPr>
          <a:xfrm>
            <a:off x="4377331" y="1247267"/>
            <a:ext cx="3348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States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of</a:t>
            </a:r>
            <a:r>
              <a:rPr lang="en-US" sz="32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 Matter</a:t>
            </a:r>
            <a:endParaRPr lang="en-CA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8E1930-3667-46C6-BB25-0ED583A0AB09}"/>
              </a:ext>
            </a:extLst>
          </p:cNvPr>
          <p:cNvGrpSpPr/>
          <p:nvPr/>
        </p:nvGrpSpPr>
        <p:grpSpPr>
          <a:xfrm>
            <a:off x="4169311" y="3657601"/>
            <a:ext cx="4111090" cy="2443655"/>
            <a:chOff x="753010" y="1538162"/>
            <a:chExt cx="6810375" cy="40481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82BE9D-FE17-44A5-AD7F-3B1F2BD1A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A66D97-1367-41D4-90C2-6B174FCA0A00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38C954-F0E9-4B45-842B-E9DA8961B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03" y="3943070"/>
            <a:ext cx="1955708" cy="1927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163AD8-D6B6-4A1C-8270-754A5D811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644" y="1647545"/>
            <a:ext cx="2533650" cy="4591050"/>
          </a:xfrm>
          <a:prstGeom prst="rect">
            <a:avLst/>
          </a:prstGeom>
        </p:spPr>
      </p:pic>
      <p:pic>
        <p:nvPicPr>
          <p:cNvPr id="14" name="!!Cool">
            <a:extLst>
              <a:ext uri="{FF2B5EF4-FFF2-40B4-BE49-F238E27FC236}">
                <a16:creationId xmlns:a16="http://schemas.microsoft.com/office/drawing/2014/main" id="{8A6143EE-E28A-43D4-950E-6BCFCFC4EF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61"/>
          <a:stretch/>
        </p:blipFill>
        <p:spPr>
          <a:xfrm>
            <a:off x="12532031" y="2331371"/>
            <a:ext cx="1256202" cy="21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46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!!Cool">
            <a:extLst>
              <a:ext uri="{FF2B5EF4-FFF2-40B4-BE49-F238E27FC236}">
                <a16:creationId xmlns:a16="http://schemas.microsoft.com/office/drawing/2014/main" id="{6159CF54-A351-4FE8-86B9-51578C330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61"/>
          <a:stretch/>
        </p:blipFill>
        <p:spPr>
          <a:xfrm>
            <a:off x="7175536" y="2331371"/>
            <a:ext cx="1256202" cy="21952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09E81F-8381-4AB5-9CD7-906589B16FA7}"/>
              </a:ext>
            </a:extLst>
          </p:cNvPr>
          <p:cNvGrpSpPr/>
          <p:nvPr/>
        </p:nvGrpSpPr>
        <p:grpSpPr>
          <a:xfrm>
            <a:off x="3378175" y="2207172"/>
            <a:ext cx="4111090" cy="2443655"/>
            <a:chOff x="753010" y="1538162"/>
            <a:chExt cx="6810375" cy="40481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49ED28-127E-4203-BA49-64F0BF54B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6F437A-3395-468B-BC50-E24E62ECD0E1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8" name="!!Ice1">
            <a:extLst>
              <a:ext uri="{FF2B5EF4-FFF2-40B4-BE49-F238E27FC236}">
                <a16:creationId xmlns:a16="http://schemas.microsoft.com/office/drawing/2014/main" id="{DE6C24EA-19E2-4048-9C1E-8C6AF364D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273" y="2465224"/>
            <a:ext cx="1955708" cy="19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F9A55F71-B7C1-4D35-8AC6-FD8C51C7A409}"/>
              </a:ext>
            </a:extLst>
          </p:cNvPr>
          <p:cNvSpPr/>
          <p:nvPr/>
        </p:nvSpPr>
        <p:spPr>
          <a:xfrm>
            <a:off x="6829383" y="3190822"/>
            <a:ext cx="705720" cy="531187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!!Ice1">
            <a:extLst>
              <a:ext uri="{FF2B5EF4-FFF2-40B4-BE49-F238E27FC236}">
                <a16:creationId xmlns:a16="http://schemas.microsoft.com/office/drawing/2014/main" id="{4CB66B84-02AD-44A9-A283-60E7335A8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73" y="2465224"/>
            <a:ext cx="1955708" cy="1927550"/>
          </a:xfrm>
          <a:prstGeom prst="rect">
            <a:avLst/>
          </a:prstGeom>
        </p:spPr>
      </p:pic>
      <p:pic>
        <p:nvPicPr>
          <p:cNvPr id="8" name="!!Cool">
            <a:extLst>
              <a:ext uri="{FF2B5EF4-FFF2-40B4-BE49-F238E27FC236}">
                <a16:creationId xmlns:a16="http://schemas.microsoft.com/office/drawing/2014/main" id="{7CEB7292-E7D8-45FE-AB69-752E5A414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61"/>
          <a:stretch/>
        </p:blipFill>
        <p:spPr>
          <a:xfrm>
            <a:off x="5307108" y="2331371"/>
            <a:ext cx="1256202" cy="219525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83D5554-AB76-4221-8BD9-A499891F6751}"/>
              </a:ext>
            </a:extLst>
          </p:cNvPr>
          <p:cNvGrpSpPr/>
          <p:nvPr/>
        </p:nvGrpSpPr>
        <p:grpSpPr>
          <a:xfrm>
            <a:off x="1824119" y="2207172"/>
            <a:ext cx="4111090" cy="2443655"/>
            <a:chOff x="753010" y="1538162"/>
            <a:chExt cx="6810375" cy="40481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62233A-4C74-4C1E-A4F5-9B910855F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614C5A2-00E7-4AAE-AE48-25D9E2CECCC1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1" name="!!Heat">
            <a:extLst>
              <a:ext uri="{FF2B5EF4-FFF2-40B4-BE49-F238E27FC236}">
                <a16:creationId xmlns:a16="http://schemas.microsoft.com/office/drawing/2014/main" id="{7DD57B89-C3F9-45B9-840E-16AFCF7A5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94"/>
          <a:stretch/>
        </p:blipFill>
        <p:spPr>
          <a:xfrm>
            <a:off x="12654145" y="2340863"/>
            <a:ext cx="120588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51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!!Heat">
            <a:extLst>
              <a:ext uri="{FF2B5EF4-FFF2-40B4-BE49-F238E27FC236}">
                <a16:creationId xmlns:a16="http://schemas.microsoft.com/office/drawing/2014/main" id="{C075C1F6-3874-49C0-B884-3936EF3F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94"/>
          <a:stretch/>
        </p:blipFill>
        <p:spPr>
          <a:xfrm>
            <a:off x="6545445" y="2340863"/>
            <a:ext cx="1205880" cy="2176272"/>
          </a:xfrm>
          <a:prstGeom prst="rect">
            <a:avLst/>
          </a:prstGeom>
        </p:spPr>
      </p:pic>
      <p:pic>
        <p:nvPicPr>
          <p:cNvPr id="4" name="!!Ice1">
            <a:extLst>
              <a:ext uri="{FF2B5EF4-FFF2-40B4-BE49-F238E27FC236}">
                <a16:creationId xmlns:a16="http://schemas.microsoft.com/office/drawing/2014/main" id="{F50441A6-14B7-4D5E-965B-BA410A62A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73" y="2465224"/>
            <a:ext cx="1955708" cy="1927550"/>
          </a:xfrm>
          <a:prstGeom prst="rect">
            <a:avLst/>
          </a:prstGeom>
        </p:spPr>
      </p:pic>
      <p:grpSp>
        <p:nvGrpSpPr>
          <p:cNvPr id="5" name="!!Water">
            <a:extLst>
              <a:ext uri="{FF2B5EF4-FFF2-40B4-BE49-F238E27FC236}">
                <a16:creationId xmlns:a16="http://schemas.microsoft.com/office/drawing/2014/main" id="{9E10C0B4-8FE5-4D44-94FF-6082C1E9E35C}"/>
              </a:ext>
            </a:extLst>
          </p:cNvPr>
          <p:cNvGrpSpPr/>
          <p:nvPr/>
        </p:nvGrpSpPr>
        <p:grpSpPr>
          <a:xfrm>
            <a:off x="12192000" y="2207172"/>
            <a:ext cx="4111090" cy="2443655"/>
            <a:chOff x="753010" y="1538162"/>
            <a:chExt cx="6810375" cy="40481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ABA744-3CD9-4A50-87B9-DF460BF3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7B2F18-F8A3-4918-A300-0AFF29A3D2B3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BF29F5-990E-444E-9F08-81AEC88042E9}"/>
              </a:ext>
            </a:extLst>
          </p:cNvPr>
          <p:cNvGrpSpPr/>
          <p:nvPr/>
        </p:nvGrpSpPr>
        <p:grpSpPr>
          <a:xfrm>
            <a:off x="-4249092" y="2207172"/>
            <a:ext cx="4111090" cy="2443655"/>
            <a:chOff x="753010" y="1538162"/>
            <a:chExt cx="6810375" cy="40481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1C69B4-60AA-4CD9-8E43-0837F4D17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56AEEB-1381-44FF-979A-73FAA4BD8535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253034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4D4F78C9-B703-4D82-9302-F7929E3993DB}"/>
              </a:ext>
            </a:extLst>
          </p:cNvPr>
          <p:cNvSpPr/>
          <p:nvPr/>
        </p:nvSpPr>
        <p:spPr>
          <a:xfrm>
            <a:off x="6397583" y="3190822"/>
            <a:ext cx="705720" cy="531187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!!Heat">
            <a:extLst>
              <a:ext uri="{FF2B5EF4-FFF2-40B4-BE49-F238E27FC236}">
                <a16:creationId xmlns:a16="http://schemas.microsoft.com/office/drawing/2014/main" id="{E3694A17-C6DF-4BFE-AFF8-B5CD53478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94"/>
          <a:stretch/>
        </p:blipFill>
        <p:spPr>
          <a:xfrm>
            <a:off x="4805545" y="2340863"/>
            <a:ext cx="1205880" cy="2176272"/>
          </a:xfrm>
          <a:prstGeom prst="rect">
            <a:avLst/>
          </a:prstGeom>
        </p:spPr>
      </p:pic>
      <p:pic>
        <p:nvPicPr>
          <p:cNvPr id="9" name="!!Ice1">
            <a:extLst>
              <a:ext uri="{FF2B5EF4-FFF2-40B4-BE49-F238E27FC236}">
                <a16:creationId xmlns:a16="http://schemas.microsoft.com/office/drawing/2014/main" id="{AE50366B-09C2-44D3-AA9E-354CA78C8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73" y="2465224"/>
            <a:ext cx="1955708" cy="1927550"/>
          </a:xfrm>
          <a:prstGeom prst="rect">
            <a:avLst/>
          </a:prstGeom>
        </p:spPr>
      </p:pic>
      <p:grpSp>
        <p:nvGrpSpPr>
          <p:cNvPr id="13" name="!!Water">
            <a:extLst>
              <a:ext uri="{FF2B5EF4-FFF2-40B4-BE49-F238E27FC236}">
                <a16:creationId xmlns:a16="http://schemas.microsoft.com/office/drawing/2014/main" id="{A4378DBA-ED10-41F3-932A-BC1608708D55}"/>
              </a:ext>
            </a:extLst>
          </p:cNvPr>
          <p:cNvGrpSpPr/>
          <p:nvPr/>
        </p:nvGrpSpPr>
        <p:grpSpPr>
          <a:xfrm>
            <a:off x="6942219" y="2207172"/>
            <a:ext cx="4111090" cy="2443655"/>
            <a:chOff x="753010" y="1538162"/>
            <a:chExt cx="6810375" cy="40481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D217B8-261B-401D-A32A-EE88B203D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0EF074-174A-428F-8CB8-E99520D6D931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6" name="!!Heat2">
            <a:extLst>
              <a:ext uri="{FF2B5EF4-FFF2-40B4-BE49-F238E27FC236}">
                <a16:creationId xmlns:a16="http://schemas.microsoft.com/office/drawing/2014/main" id="{2AD060F0-0E82-4C67-BC29-487D264FD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94"/>
          <a:stretch/>
        </p:blipFill>
        <p:spPr>
          <a:xfrm>
            <a:off x="12755125" y="2340863"/>
            <a:ext cx="120588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27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Heat">
            <a:extLst>
              <a:ext uri="{FF2B5EF4-FFF2-40B4-BE49-F238E27FC236}">
                <a16:creationId xmlns:a16="http://schemas.microsoft.com/office/drawing/2014/main" id="{E3694A17-C6DF-4BFE-AFF8-B5CD53478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94"/>
          <a:stretch/>
        </p:blipFill>
        <p:spPr>
          <a:xfrm>
            <a:off x="-1205880" y="2340863"/>
            <a:ext cx="1205880" cy="2176272"/>
          </a:xfrm>
          <a:prstGeom prst="rect">
            <a:avLst/>
          </a:prstGeom>
        </p:spPr>
      </p:pic>
      <p:pic>
        <p:nvPicPr>
          <p:cNvPr id="9" name="!!Ice1">
            <a:extLst>
              <a:ext uri="{FF2B5EF4-FFF2-40B4-BE49-F238E27FC236}">
                <a16:creationId xmlns:a16="http://schemas.microsoft.com/office/drawing/2014/main" id="{AE50366B-09C2-44D3-AA9E-354CA78C8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652" y="2465224"/>
            <a:ext cx="1955708" cy="1927550"/>
          </a:xfrm>
          <a:prstGeom prst="rect">
            <a:avLst/>
          </a:prstGeom>
        </p:spPr>
      </p:pic>
      <p:grpSp>
        <p:nvGrpSpPr>
          <p:cNvPr id="13" name="!!Water">
            <a:extLst>
              <a:ext uri="{FF2B5EF4-FFF2-40B4-BE49-F238E27FC236}">
                <a16:creationId xmlns:a16="http://schemas.microsoft.com/office/drawing/2014/main" id="{A4378DBA-ED10-41F3-932A-BC1608708D55}"/>
              </a:ext>
            </a:extLst>
          </p:cNvPr>
          <p:cNvGrpSpPr/>
          <p:nvPr/>
        </p:nvGrpSpPr>
        <p:grpSpPr>
          <a:xfrm>
            <a:off x="3484106" y="2207172"/>
            <a:ext cx="4111090" cy="2443655"/>
            <a:chOff x="753010" y="1538162"/>
            <a:chExt cx="6810375" cy="40481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D217B8-261B-401D-A32A-EE88B203D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0EF074-174A-428F-8CB8-E99520D6D931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6" name="!!Heat2">
            <a:extLst>
              <a:ext uri="{FF2B5EF4-FFF2-40B4-BE49-F238E27FC236}">
                <a16:creationId xmlns:a16="http://schemas.microsoft.com/office/drawing/2014/main" id="{2AD060F0-0E82-4C67-BC29-487D264FD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94"/>
          <a:stretch/>
        </p:blipFill>
        <p:spPr>
          <a:xfrm>
            <a:off x="7032595" y="2340863"/>
            <a:ext cx="120588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50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Heat">
            <a:extLst>
              <a:ext uri="{FF2B5EF4-FFF2-40B4-BE49-F238E27FC236}">
                <a16:creationId xmlns:a16="http://schemas.microsoft.com/office/drawing/2014/main" id="{E3694A17-C6DF-4BFE-AFF8-B5CD53478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94"/>
          <a:stretch/>
        </p:blipFill>
        <p:spPr>
          <a:xfrm>
            <a:off x="-1205880" y="2340863"/>
            <a:ext cx="1205880" cy="2176272"/>
          </a:xfrm>
          <a:prstGeom prst="rect">
            <a:avLst/>
          </a:prstGeom>
        </p:spPr>
      </p:pic>
      <p:pic>
        <p:nvPicPr>
          <p:cNvPr id="9" name="!!Ice1">
            <a:extLst>
              <a:ext uri="{FF2B5EF4-FFF2-40B4-BE49-F238E27FC236}">
                <a16:creationId xmlns:a16="http://schemas.microsoft.com/office/drawing/2014/main" id="{AE50366B-09C2-44D3-AA9E-354CA78C8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652" y="2465224"/>
            <a:ext cx="1955708" cy="1927550"/>
          </a:xfrm>
          <a:prstGeom prst="rect">
            <a:avLst/>
          </a:prstGeom>
        </p:spPr>
      </p:pic>
      <p:grpSp>
        <p:nvGrpSpPr>
          <p:cNvPr id="13" name="!!Water">
            <a:extLst>
              <a:ext uri="{FF2B5EF4-FFF2-40B4-BE49-F238E27FC236}">
                <a16:creationId xmlns:a16="http://schemas.microsoft.com/office/drawing/2014/main" id="{A4378DBA-ED10-41F3-932A-BC1608708D55}"/>
              </a:ext>
            </a:extLst>
          </p:cNvPr>
          <p:cNvGrpSpPr/>
          <p:nvPr/>
        </p:nvGrpSpPr>
        <p:grpSpPr>
          <a:xfrm>
            <a:off x="1883310" y="2207172"/>
            <a:ext cx="4111090" cy="2443655"/>
            <a:chOff x="753010" y="1538162"/>
            <a:chExt cx="6810375" cy="40481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D217B8-261B-401D-A32A-EE88B203D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0EF074-174A-428F-8CB8-E99520D6D931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6" name="!!Heat2">
            <a:extLst>
              <a:ext uri="{FF2B5EF4-FFF2-40B4-BE49-F238E27FC236}">
                <a16:creationId xmlns:a16="http://schemas.microsoft.com/office/drawing/2014/main" id="{2AD060F0-0E82-4C67-BC29-487D264FD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94"/>
          <a:stretch/>
        </p:blipFill>
        <p:spPr>
          <a:xfrm>
            <a:off x="5431799" y="2340863"/>
            <a:ext cx="1205880" cy="217627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151683E-110B-4B53-A495-7D6952518D08}"/>
              </a:ext>
            </a:extLst>
          </p:cNvPr>
          <p:cNvSpPr/>
          <p:nvPr/>
        </p:nvSpPr>
        <p:spPr>
          <a:xfrm>
            <a:off x="7045283" y="3190822"/>
            <a:ext cx="705720" cy="531187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6A2010-E3B5-4225-9CE1-177CDC616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040" y="326745"/>
            <a:ext cx="2533650" cy="459105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5DC16B8-8F0D-4993-8322-D79DB4897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0155" y="7894096"/>
            <a:ext cx="1917215" cy="105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A8CBAAE4-F252-4333-9332-AA63DACFB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152" y="7354267"/>
            <a:ext cx="2505874" cy="20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DD8E14A-99FF-4B93-B2C5-2695CB0C9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995">
            <a:off x="13002305" y="7349095"/>
            <a:ext cx="1954813" cy="19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551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10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44C3054-7509-47F1-B98E-E1A1BB9C2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6B7A2B-CBB7-4B74-B3BD-7ED2149D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3281">
            <a:off x="6434841" y="-23209"/>
            <a:ext cx="1961191" cy="3429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CAA0B25-256D-4E5E-A14C-B453230D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6491" y="4255951"/>
            <a:ext cx="1917215" cy="105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EFA35-26E3-4FEE-ABE3-B0B973B53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310222"/>
            <a:ext cx="2505874" cy="20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D8D02A9-2A1E-48E6-BBB5-D6681CB26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995">
            <a:off x="12878801" y="3710950"/>
            <a:ext cx="1954813" cy="19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4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158217"/>
      </p:ext>
    </p:extLst>
  </p:cSld>
  <p:clrMapOvr>
    <a:masterClrMapping/>
  </p:clrMapOvr>
  <p:transition spd="med" advClick="0" advTm="1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4CF109-A6B1-467B-8B86-68362D518504}"/>
              </a:ext>
            </a:extLst>
          </p:cNvPr>
          <p:cNvSpPr txBox="1"/>
          <p:nvPr/>
        </p:nvSpPr>
        <p:spPr>
          <a:xfrm>
            <a:off x="1507336" y="1437688"/>
            <a:ext cx="9177327" cy="1418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Do NOT take the shape of their container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Cannot easily be compressed (made more dense)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Are of a fixed volume (the space they take up doesn’t change)</a:t>
            </a:r>
            <a:endParaRPr lang="en-CA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AE760B-BB6B-4881-A26D-DE902EF6F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09" y="4255951"/>
            <a:ext cx="1917215" cy="105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A92AA48-C710-4568-94B1-E4CBA8754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6122"/>
            <a:ext cx="2505874" cy="20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EB7B6CE-8E4A-4417-8725-71D1E6072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995">
            <a:off x="7991780" y="3710950"/>
            <a:ext cx="1954813" cy="19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DF8C1A-6D07-488A-9C94-21C9589D8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5431" y="7784283"/>
            <a:ext cx="1428423" cy="2142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AF742-5E15-4204-B82E-CE2B24F86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025" y="7567989"/>
            <a:ext cx="3878347" cy="2575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7A1D7C-3250-4232-855A-B7BB39981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7321" y="7567989"/>
            <a:ext cx="2689225" cy="2710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7C934-3EB5-44C8-804D-18A22FF8D6D0}"/>
              </a:ext>
            </a:extLst>
          </p:cNvPr>
          <p:cNvSpPr txBox="1"/>
          <p:nvPr/>
        </p:nvSpPr>
        <p:spPr>
          <a:xfrm>
            <a:off x="4677428" y="700604"/>
            <a:ext cx="283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Solids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95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4CF109-A6B1-467B-8B86-68362D518504}"/>
              </a:ext>
            </a:extLst>
          </p:cNvPr>
          <p:cNvSpPr txBox="1"/>
          <p:nvPr/>
        </p:nvSpPr>
        <p:spPr>
          <a:xfrm>
            <a:off x="1507336" y="1437688"/>
            <a:ext cx="9177327" cy="1418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Take the shape of their container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Cannot easily be compressed (made more dense)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Are of a fixed volume (the space they take up doesn’t change)</a:t>
            </a:r>
            <a:endParaRPr lang="en-CA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8955C-6115-4CE1-BBC1-8C8BFC3AE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26" y="3737576"/>
            <a:ext cx="1428423" cy="2142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2EA1E1-AC5F-4EC7-8AB6-51328580B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025" y="3521282"/>
            <a:ext cx="3878347" cy="2575222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FED504FD-6210-4847-8AD3-A4D8A83912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12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97CEB-E20F-4B7E-BA33-D406C31F8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070" y="3521282"/>
            <a:ext cx="2689225" cy="271043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7E4A5EA-0F34-493E-8214-BB7D805AE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304"/>
          <a:stretch/>
        </p:blipFill>
        <p:spPr bwMode="auto">
          <a:xfrm>
            <a:off x="-3187258" y="7404993"/>
            <a:ext cx="3644457" cy="24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520B88-6888-47F9-9EC5-F37C8DDC0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9429" y="7404993"/>
            <a:ext cx="1804963" cy="242689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BC4E72F-C361-4AE2-AF96-E6E3D6C02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850" y="7283487"/>
            <a:ext cx="3009683" cy="27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389F4B-F431-44E4-94E7-EC62379FC627}"/>
              </a:ext>
            </a:extLst>
          </p:cNvPr>
          <p:cNvSpPr txBox="1"/>
          <p:nvPr/>
        </p:nvSpPr>
        <p:spPr>
          <a:xfrm>
            <a:off x="4677428" y="700604"/>
            <a:ext cx="283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Liquids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43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4CF109-A6B1-467B-8B86-68362D518504}"/>
              </a:ext>
            </a:extLst>
          </p:cNvPr>
          <p:cNvSpPr txBox="1"/>
          <p:nvPr/>
        </p:nvSpPr>
        <p:spPr>
          <a:xfrm>
            <a:off x="1507336" y="1437688"/>
            <a:ext cx="9177327" cy="1418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Take the shape of their container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Can easily be compressed (made more dense)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Are NOT of a fixed volume (the space they take up can change)</a:t>
            </a:r>
            <a:endParaRPr lang="en-CA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AAB20C-5402-47BC-BECD-6749912FE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304"/>
          <a:stretch/>
        </p:blipFill>
        <p:spPr bwMode="auto">
          <a:xfrm>
            <a:off x="2299142" y="3455564"/>
            <a:ext cx="3644457" cy="24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3F52C5-40A1-47CF-9000-9BF6F91D7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429" y="3455564"/>
            <a:ext cx="1804963" cy="2426899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34CC8B3-A827-4ABF-A1C8-9CF4B68FA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557" y="3334058"/>
            <a:ext cx="3009683" cy="27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A0A71B-4E74-4E4B-BBE6-8FBF147ACE45}"/>
              </a:ext>
            </a:extLst>
          </p:cNvPr>
          <p:cNvSpPr txBox="1"/>
          <p:nvPr/>
        </p:nvSpPr>
        <p:spPr>
          <a:xfrm>
            <a:off x="4677428" y="700604"/>
            <a:ext cx="283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Gases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0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895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1000">
        <p159:morph option="byObject"/>
      </p:transition>
    </mc:Choice>
    <mc:Fallback xmlns="">
      <p:transition advClick="0" advTm="1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AFF43F-6C65-4979-9A6B-256E11F42BA0}"/>
              </a:ext>
            </a:extLst>
          </p:cNvPr>
          <p:cNvSpPr txBox="1"/>
          <p:nvPr/>
        </p:nvSpPr>
        <p:spPr>
          <a:xfrm>
            <a:off x="4677428" y="2498795"/>
            <a:ext cx="2837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Century Gothic" panose="020B0502020202020204" pitchFamily="34" charset="0"/>
              </a:rPr>
              <a:t>Fluids</a:t>
            </a:r>
            <a:endParaRPr lang="en-CA" sz="40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76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AFF43F-6C65-4979-9A6B-256E11F42BA0}"/>
              </a:ext>
            </a:extLst>
          </p:cNvPr>
          <p:cNvSpPr txBox="1"/>
          <p:nvPr/>
        </p:nvSpPr>
        <p:spPr>
          <a:xfrm>
            <a:off x="3967097" y="2443158"/>
            <a:ext cx="425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What are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fluids?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88B7B-9FDE-495F-9266-0EC79F02515E}"/>
              </a:ext>
            </a:extLst>
          </p:cNvPr>
          <p:cNvSpPr txBox="1"/>
          <p:nvPr/>
        </p:nvSpPr>
        <p:spPr>
          <a:xfrm>
            <a:off x="3338055" y="3167390"/>
            <a:ext cx="5588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Fluids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are substances that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flow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02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17320FF-4510-44C2-ABF9-4979D87F55AD}"/>
              </a:ext>
            </a:extLst>
          </p:cNvPr>
          <p:cNvGrpSpPr/>
          <p:nvPr/>
        </p:nvGrpSpPr>
        <p:grpSpPr>
          <a:xfrm>
            <a:off x="753010" y="1538162"/>
            <a:ext cx="6810375" cy="4048125"/>
            <a:chOff x="753010" y="1538162"/>
            <a:chExt cx="6810375" cy="40481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B72D791-26D0-42A1-8214-230AF76F7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041C0B-5C1E-4113-A990-D7188CE5D98C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5A61747-2E77-4BF4-97A8-1A834F303294}"/>
              </a:ext>
            </a:extLst>
          </p:cNvPr>
          <p:cNvSpPr txBox="1"/>
          <p:nvPr/>
        </p:nvSpPr>
        <p:spPr>
          <a:xfrm>
            <a:off x="6096000" y="2019264"/>
            <a:ext cx="335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Water is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70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AC9CFE-0249-4A23-8E45-CB8E850D5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028700"/>
            <a:ext cx="5143500" cy="48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AD974-C812-4D7B-A07E-70308C8C9B81}"/>
              </a:ext>
            </a:extLst>
          </p:cNvPr>
          <p:cNvSpPr txBox="1"/>
          <p:nvPr/>
        </p:nvSpPr>
        <p:spPr>
          <a:xfrm>
            <a:off x="2620069" y="2279656"/>
            <a:ext cx="335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Honey is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69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1A72F1-8A80-48EC-AA52-526FC3607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69" y="1740916"/>
            <a:ext cx="10340100" cy="4835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E34626-947A-4AFF-BA1D-5D20DDC61B0B}"/>
              </a:ext>
            </a:extLst>
          </p:cNvPr>
          <p:cNvSpPr txBox="1"/>
          <p:nvPr/>
        </p:nvSpPr>
        <p:spPr>
          <a:xfrm>
            <a:off x="2868350" y="1479306"/>
            <a:ext cx="335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Oil is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0FF2B-8604-4095-9007-D750C615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2981" y="1570122"/>
            <a:ext cx="32693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59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E2192E-64A3-4B54-B335-0C9760501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381" y="1570122"/>
            <a:ext cx="3269384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1F573C-5EEA-4FB2-B637-D74077FD7B56}"/>
              </a:ext>
            </a:extLst>
          </p:cNvPr>
          <p:cNvSpPr txBox="1"/>
          <p:nvPr/>
        </p:nvSpPr>
        <p:spPr>
          <a:xfrm>
            <a:off x="924046" y="2047198"/>
            <a:ext cx="497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Is a Rubik’s Cube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83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2CE5FC7-533F-442A-BFF6-D96F45E456D5}"/>
              </a:ext>
            </a:extLst>
          </p:cNvPr>
          <p:cNvSpPr txBox="1"/>
          <p:nvPr/>
        </p:nvSpPr>
        <p:spPr>
          <a:xfrm>
            <a:off x="3391930" y="2514310"/>
            <a:ext cx="5408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Particle 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Theory o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f</a:t>
            </a:r>
            <a:r>
              <a:rPr lang="en-US" sz="32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 Matter</a:t>
            </a:r>
            <a:endParaRPr lang="en-CA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588772-3C50-4C1B-9DD9-69F1C8DF735A}"/>
              </a:ext>
            </a:extLst>
          </p:cNvPr>
          <p:cNvGrpSpPr/>
          <p:nvPr/>
        </p:nvGrpSpPr>
        <p:grpSpPr>
          <a:xfrm>
            <a:off x="13178907" y="4683160"/>
            <a:ext cx="622542" cy="650840"/>
            <a:chOff x="3957464" y="1202667"/>
            <a:chExt cx="4278774" cy="44357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42CAA82-66F9-4F55-9B7C-E21659BBF61D}"/>
                </a:ext>
              </a:extLst>
            </p:cNvPr>
            <p:cNvGrpSpPr/>
            <p:nvPr/>
          </p:nvGrpSpPr>
          <p:grpSpPr>
            <a:xfrm>
              <a:off x="4148242" y="1481242"/>
              <a:ext cx="3895517" cy="3895517"/>
              <a:chOff x="4148242" y="1481242"/>
              <a:chExt cx="3895517" cy="38955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04DD5A4-8488-47A8-8595-BCB72298577C}"/>
                  </a:ext>
                </a:extLst>
              </p:cNvPr>
              <p:cNvSpPr/>
              <p:nvPr/>
            </p:nvSpPr>
            <p:spPr>
              <a:xfrm>
                <a:off x="4945378" y="2278378"/>
                <a:ext cx="2301245" cy="230124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40E6EA9-11F7-49AD-8A8B-8DFB01C53866}"/>
                  </a:ext>
                </a:extLst>
              </p:cNvPr>
              <p:cNvSpPr/>
              <p:nvPr/>
            </p:nvSpPr>
            <p:spPr>
              <a:xfrm>
                <a:off x="4148242" y="1481242"/>
                <a:ext cx="3895517" cy="3895517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4196E1-CD31-46DF-895F-EE2433DB5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87" b="93578" l="9647" r="89946">
                          <a14:foregroundMark x1="22147" y1="52294" x2="22147" y2="52818"/>
                          <a14:foregroundMark x1="76495" y1="46920" x2="76359" y2="48100"/>
                          <a14:foregroundMark x1="89810" y1="27130" x2="89402" y2="27785"/>
                          <a14:foregroundMark x1="88723" y1="70773" x2="88723" y2="72215"/>
                          <a14:foregroundMark x1="50408" y1="93578" x2="50543" y2="93840"/>
                          <a14:foregroundMark x1="9647" y1="72215" x2="9918" y2="72608"/>
                          <a14:foregroundMark x1="10870" y1="27392" x2="10870" y2="27392"/>
                          <a14:foregroundMark x1="50272" y1="7208" x2="50272" y2="7208"/>
                          <a14:foregroundMark x1="50679" y1="4587" x2="50679" y2="4587"/>
                          <a14:backgroundMark x1="46875" y1="6815" x2="46875" y2="6815"/>
                          <a14:backgroundMark x1="85462" y1="76933" x2="85462" y2="76933"/>
                          <a14:backgroundMark x1="76359" y1="44692" x2="76359" y2="446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7464" y="1202667"/>
              <a:ext cx="4278774" cy="4435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7246170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47601C-59DE-42D6-A049-AD8910EDB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381" y="1570122"/>
            <a:ext cx="3269384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EB91A9-EE75-466E-87E0-01B4FE281AF4}"/>
              </a:ext>
            </a:extLst>
          </p:cNvPr>
          <p:cNvSpPr txBox="1"/>
          <p:nvPr/>
        </p:nvSpPr>
        <p:spPr>
          <a:xfrm>
            <a:off x="924046" y="2047198"/>
            <a:ext cx="497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Is a Rubik’s Cube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CEE6C6-4CC1-45FE-B1F9-89DA783EDCA1}"/>
              </a:ext>
            </a:extLst>
          </p:cNvPr>
          <p:cNvSpPr txBox="1"/>
          <p:nvPr/>
        </p:nvSpPr>
        <p:spPr>
          <a:xfrm>
            <a:off x="924046" y="2761402"/>
            <a:ext cx="5526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 Rubik’s Cube is </a:t>
            </a:r>
            <a:r>
              <a:rPr lang="en-US" sz="2800" u="sng" dirty="0">
                <a:solidFill>
                  <a:srgbClr val="FFC000"/>
                </a:solidFill>
                <a:latin typeface="Century Gothic" panose="020B0502020202020204" pitchFamily="34" charset="0"/>
              </a:rPr>
              <a:t>NOT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1D1BD-ECF1-4D67-A769-12D81CC17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696" y="1845319"/>
            <a:ext cx="3654296" cy="29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065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B17AEC-8E9D-4D6E-A0D0-D9D920E1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96" y="1845319"/>
            <a:ext cx="3654296" cy="29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38190-523C-4F24-AF65-4E0B66011AB1}"/>
              </a:ext>
            </a:extLst>
          </p:cNvPr>
          <p:cNvSpPr txBox="1"/>
          <p:nvPr/>
        </p:nvSpPr>
        <p:spPr>
          <a:xfrm>
            <a:off x="1482312" y="2047198"/>
            <a:ext cx="497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Is a rock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35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EB91A9-EE75-466E-87E0-01B4FE281AF4}"/>
              </a:ext>
            </a:extLst>
          </p:cNvPr>
          <p:cNvSpPr txBox="1"/>
          <p:nvPr/>
        </p:nvSpPr>
        <p:spPr>
          <a:xfrm>
            <a:off x="1482312" y="2047198"/>
            <a:ext cx="497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Is a rock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CEE6C6-4CC1-45FE-B1F9-89DA783EDCA1}"/>
              </a:ext>
            </a:extLst>
          </p:cNvPr>
          <p:cNvSpPr txBox="1"/>
          <p:nvPr/>
        </p:nvSpPr>
        <p:spPr>
          <a:xfrm>
            <a:off x="1482312" y="2761402"/>
            <a:ext cx="5526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 rock is </a:t>
            </a:r>
            <a:r>
              <a:rPr lang="en-US" sz="2800" u="sng" dirty="0">
                <a:solidFill>
                  <a:srgbClr val="FFC000"/>
                </a:solidFill>
                <a:latin typeface="Century Gothic" panose="020B0502020202020204" pitchFamily="34" charset="0"/>
              </a:rPr>
              <a:t>NOT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17AEC-8E9D-4D6E-A0D0-D9D920E1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96" y="1845319"/>
            <a:ext cx="3654296" cy="29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F37D935-E254-4830-8837-7594BCDA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049" y="1409981"/>
            <a:ext cx="5239454" cy="390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884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52D15B3-239F-44EB-9925-295D532C0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49" y="1409981"/>
            <a:ext cx="5239454" cy="390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B41F26-DFC0-4A3F-B338-543EFA952251}"/>
              </a:ext>
            </a:extLst>
          </p:cNvPr>
          <p:cNvSpPr txBox="1"/>
          <p:nvPr/>
        </p:nvSpPr>
        <p:spPr>
          <a:xfrm>
            <a:off x="1482312" y="2047198"/>
            <a:ext cx="497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Is a log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332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52D15B3-239F-44EB-9925-295D532C0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49" y="1409981"/>
            <a:ext cx="5239454" cy="390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B41F26-DFC0-4A3F-B338-543EFA952251}"/>
              </a:ext>
            </a:extLst>
          </p:cNvPr>
          <p:cNvSpPr txBox="1"/>
          <p:nvPr/>
        </p:nvSpPr>
        <p:spPr>
          <a:xfrm>
            <a:off x="1482312" y="2047198"/>
            <a:ext cx="497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Is a log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5F453-48C5-43A0-A411-830920A0F6E5}"/>
              </a:ext>
            </a:extLst>
          </p:cNvPr>
          <p:cNvSpPr txBox="1"/>
          <p:nvPr/>
        </p:nvSpPr>
        <p:spPr>
          <a:xfrm>
            <a:off x="1482312" y="2761402"/>
            <a:ext cx="5526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 log is </a:t>
            </a:r>
            <a:r>
              <a:rPr lang="en-US" sz="2800" u="sng" dirty="0">
                <a:solidFill>
                  <a:srgbClr val="FFC000"/>
                </a:solidFill>
                <a:latin typeface="Century Gothic" panose="020B0502020202020204" pitchFamily="34" charset="0"/>
              </a:rPr>
              <a:t>NOT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a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EC646-E2B4-4CE1-A16C-D6582A48A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581" y="6253902"/>
            <a:ext cx="3269384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3DD4BF-FB37-4B3B-8107-4985F206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935" y="7585290"/>
            <a:ext cx="3654296" cy="29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5FB7A0-42B9-4F15-A46C-634175F7E643}"/>
              </a:ext>
            </a:extLst>
          </p:cNvPr>
          <p:cNvGrpSpPr/>
          <p:nvPr/>
        </p:nvGrpSpPr>
        <p:grpSpPr>
          <a:xfrm>
            <a:off x="-3434601" y="6021729"/>
            <a:ext cx="4037853" cy="2400123"/>
            <a:chOff x="753010" y="1538162"/>
            <a:chExt cx="6810375" cy="40481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BD4CEB-41D8-4F1D-B4C9-B2A849CB5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464793-7A76-4295-9571-9017127B8490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51696BF-D4F0-4190-B99D-4034FB297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374359" y="3149146"/>
            <a:ext cx="4135352" cy="1933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5B23-1941-4801-8206-4859A6B6C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211" y="7142802"/>
            <a:ext cx="3216506" cy="30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21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43EA75-F1C1-4E8F-A6D2-CDE571886940}"/>
              </a:ext>
            </a:extLst>
          </p:cNvPr>
          <p:cNvGrpSpPr/>
          <p:nvPr/>
        </p:nvGrpSpPr>
        <p:grpSpPr>
          <a:xfrm>
            <a:off x="883399" y="1957729"/>
            <a:ext cx="4037853" cy="2400123"/>
            <a:chOff x="753010" y="1538162"/>
            <a:chExt cx="6810375" cy="40481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DA2264-3776-414D-81E7-8D84B4B74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D7F303D-3EF4-4F3F-903F-5968B1A7FB19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E4458A-0B80-4982-A970-A566C33EABC3}"/>
              </a:ext>
            </a:extLst>
          </p:cNvPr>
          <p:cNvSpPr txBox="1"/>
          <p:nvPr/>
        </p:nvSpPr>
        <p:spPr>
          <a:xfrm>
            <a:off x="6959065" y="1341438"/>
            <a:ext cx="2719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NOT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Fluids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EED981-C735-4918-8D1D-3A904D80CD10}"/>
              </a:ext>
            </a:extLst>
          </p:cNvPr>
          <p:cNvSpPr txBox="1"/>
          <p:nvPr/>
        </p:nvSpPr>
        <p:spPr>
          <a:xfrm>
            <a:off x="2513684" y="1341438"/>
            <a:ext cx="2719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Fluids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AD8C55-6AE8-4940-8072-299FD6F0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98" y="2021305"/>
            <a:ext cx="3622925" cy="269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9C09F7-16C3-4B67-A7CD-36A47CD46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89" y="3429000"/>
            <a:ext cx="1862217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D41788-D1FD-494B-8EF2-6C51BE83F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085" y="4033906"/>
            <a:ext cx="1433167" cy="1503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6D5C1D-11DE-49EC-8EBF-575B80D50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95204" y="3149146"/>
            <a:ext cx="4135352" cy="1933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A9BF6-590A-4C2C-8DBC-CF376B98E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211" y="2396469"/>
            <a:ext cx="3216506" cy="30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4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43EA75-F1C1-4E8F-A6D2-CDE571886940}"/>
              </a:ext>
            </a:extLst>
          </p:cNvPr>
          <p:cNvGrpSpPr/>
          <p:nvPr/>
        </p:nvGrpSpPr>
        <p:grpSpPr>
          <a:xfrm>
            <a:off x="3594850" y="782080"/>
            <a:ext cx="5879183" cy="3494619"/>
            <a:chOff x="753010" y="1538162"/>
            <a:chExt cx="6810375" cy="40481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DA2264-3776-414D-81E7-8D84B4B74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D7F303D-3EF4-4F3F-903F-5968B1A7FB19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28AD8C55-6AE8-4940-8072-299FD6F0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968" y="-2706115"/>
            <a:ext cx="3622925" cy="269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9C09F7-16C3-4B67-A7CD-36A47CD46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558" y="2852738"/>
            <a:ext cx="1862217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D41788-D1FD-494B-8EF2-6C51BE83F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4558" y="7360765"/>
            <a:ext cx="1433167" cy="1503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6D5C1D-11DE-49EC-8EBF-575B80D50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84104" y="1637846"/>
            <a:ext cx="7116196" cy="3327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A9BF6-590A-4C2C-8DBC-CF376B98E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000" y="944261"/>
            <a:ext cx="4445000" cy="41486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088D1A-2940-4990-863A-6B8A3B30ABB5}"/>
              </a:ext>
            </a:extLst>
          </p:cNvPr>
          <p:cNvSpPr txBox="1"/>
          <p:nvPr/>
        </p:nvSpPr>
        <p:spPr>
          <a:xfrm>
            <a:off x="3338055" y="5538061"/>
            <a:ext cx="5588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Liquids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are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 fluids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42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38FD21-7749-4D85-9C9D-6D23AEAF20D5}"/>
              </a:ext>
            </a:extLst>
          </p:cNvPr>
          <p:cNvSpPr txBox="1"/>
          <p:nvPr/>
        </p:nvSpPr>
        <p:spPr>
          <a:xfrm>
            <a:off x="1838194" y="3167390"/>
            <a:ext cx="425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Are gases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fluids?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56D3A-B864-4A28-A9C0-1D2FD8D38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716" y="-722323"/>
            <a:ext cx="3808396" cy="69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20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E9F45-F654-46C5-8542-1650D8D85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716" y="-722323"/>
            <a:ext cx="3808396" cy="6900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7952F-4BA1-4E52-8D82-6DA4AB6CB842}"/>
              </a:ext>
            </a:extLst>
          </p:cNvPr>
          <p:cNvSpPr txBox="1"/>
          <p:nvPr/>
        </p:nvSpPr>
        <p:spPr>
          <a:xfrm>
            <a:off x="1838194" y="3167390"/>
            <a:ext cx="425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Do gases </a:t>
            </a:r>
            <a:r>
              <a:rPr lang="en-US" sz="2800" kern="1200" dirty="0">
                <a:solidFill>
                  <a:srgbClr val="FFC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flow?</a:t>
            </a:r>
            <a:endParaRPr lang="en-CA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2680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E1575-FFEF-4F47-A538-DE32AEE68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105" y="-954164"/>
            <a:ext cx="3451135" cy="6253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D41A1D-E950-4DF1-8215-4C4DE0AAE8E7}"/>
              </a:ext>
            </a:extLst>
          </p:cNvPr>
          <p:cNvSpPr txBox="1"/>
          <p:nvPr/>
        </p:nvSpPr>
        <p:spPr>
          <a:xfrm>
            <a:off x="1347302" y="1208739"/>
            <a:ext cx="3451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Gases are </a:t>
            </a:r>
            <a:r>
              <a:rPr 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fluids</a:t>
            </a:r>
            <a:endParaRPr lang="en-CA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53A2E-8C8F-45FE-9C8F-0F01879AD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37" y="2565147"/>
            <a:ext cx="4445228" cy="31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36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E8059-B116-4E58-B565-5D60D6746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46"/>
          <a:stretch/>
        </p:blipFill>
        <p:spPr>
          <a:xfrm>
            <a:off x="2040480" y="1985961"/>
            <a:ext cx="8111040" cy="288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5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7E6B73-6948-4E5D-8C2A-A65EBBFA46B8}"/>
              </a:ext>
            </a:extLst>
          </p:cNvPr>
          <p:cNvSpPr txBox="1"/>
          <p:nvPr/>
        </p:nvSpPr>
        <p:spPr>
          <a:xfrm>
            <a:off x="4677428" y="2461562"/>
            <a:ext cx="2837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Century Gothic" panose="020B0502020202020204" pitchFamily="34" charset="0"/>
              </a:rPr>
              <a:t>Viscosity</a:t>
            </a:r>
            <a:endParaRPr lang="en-CA" sz="40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403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2D6F03-2141-4D2F-A93F-AE249090995C}"/>
              </a:ext>
            </a:extLst>
          </p:cNvPr>
          <p:cNvSpPr txBox="1"/>
          <p:nvPr/>
        </p:nvSpPr>
        <p:spPr>
          <a:xfrm>
            <a:off x="1507337" y="2177990"/>
            <a:ext cx="91773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The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viscosity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of a fluid refers to its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“thickness” 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or its </a:t>
            </a:r>
            <a:r>
              <a:rPr lang="en-US" sz="20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resistance to flow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CA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E5FC7-533F-442A-BFF6-D96F45E456D5}"/>
              </a:ext>
            </a:extLst>
          </p:cNvPr>
          <p:cNvSpPr txBox="1"/>
          <p:nvPr/>
        </p:nvSpPr>
        <p:spPr>
          <a:xfrm>
            <a:off x="3057993" y="1247267"/>
            <a:ext cx="598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What is </a:t>
            </a:r>
            <a:r>
              <a:rPr lang="en-US" sz="32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viscosity?</a:t>
            </a:r>
            <a:endParaRPr lang="en-CA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8E1930-3667-46C6-BB25-0ED583A0AB09}"/>
              </a:ext>
            </a:extLst>
          </p:cNvPr>
          <p:cNvGrpSpPr/>
          <p:nvPr/>
        </p:nvGrpSpPr>
        <p:grpSpPr>
          <a:xfrm>
            <a:off x="4169311" y="6986696"/>
            <a:ext cx="4111090" cy="2443655"/>
            <a:chOff x="753010" y="1538162"/>
            <a:chExt cx="6810375" cy="40481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82BE9D-FE17-44A5-AD7F-3B1F2BD1A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A66D97-1367-41D4-90C2-6B174FCA0A00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38C954-F0E9-4B45-842B-E9DA8961B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697" y="3943070"/>
            <a:ext cx="1955708" cy="19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04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0238D-FB01-4CDE-A1DA-03F17547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924" y="1028700"/>
            <a:ext cx="4721076" cy="4406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33DF2E-E3D7-41BE-9FC7-2F2A83DD9EC6}"/>
              </a:ext>
            </a:extLst>
          </p:cNvPr>
          <p:cNvSpPr txBox="1"/>
          <p:nvPr/>
        </p:nvSpPr>
        <p:spPr>
          <a:xfrm>
            <a:off x="3735462" y="1028700"/>
            <a:ext cx="4721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Whi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ch has higher </a:t>
            </a:r>
            <a:r>
              <a:rPr 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viscosity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252B90-8982-4FAD-8FF1-19F62CEAE8FC}"/>
              </a:ext>
            </a:extLst>
          </p:cNvPr>
          <p:cNvGrpSpPr/>
          <p:nvPr/>
        </p:nvGrpSpPr>
        <p:grpSpPr>
          <a:xfrm>
            <a:off x="1270172" y="2127448"/>
            <a:ext cx="5647790" cy="3357078"/>
            <a:chOff x="753010" y="1538162"/>
            <a:chExt cx="6810375" cy="4048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084E74-7246-495B-A205-3AE66F00B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E2AED9-056C-41B5-AEC9-D2DA2FA2987F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984281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0238D-FB01-4CDE-A1DA-03F17547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650" y="291852"/>
            <a:ext cx="6288350" cy="5869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33DF2E-E3D7-41BE-9FC7-2F2A83DD9EC6}"/>
              </a:ext>
            </a:extLst>
          </p:cNvPr>
          <p:cNvSpPr txBox="1"/>
          <p:nvPr/>
        </p:nvSpPr>
        <p:spPr>
          <a:xfrm>
            <a:off x="1835640" y="1619412"/>
            <a:ext cx="4721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Honey has a higher 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viscosity</a:t>
            </a:r>
            <a:endParaRPr lang="en-CA" sz="24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252B90-8982-4FAD-8FF1-19F62CEAE8FC}"/>
              </a:ext>
            </a:extLst>
          </p:cNvPr>
          <p:cNvGrpSpPr/>
          <p:nvPr/>
        </p:nvGrpSpPr>
        <p:grpSpPr>
          <a:xfrm>
            <a:off x="1622440" y="2846557"/>
            <a:ext cx="3429245" cy="2038362"/>
            <a:chOff x="753010" y="1538162"/>
            <a:chExt cx="6810375" cy="4048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084E74-7246-495B-A205-3AE66F00B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E2AED9-056C-41B5-AEC9-D2DA2FA2987F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846235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3DF2E-E3D7-41BE-9FC7-2F2A83DD9EC6}"/>
              </a:ext>
            </a:extLst>
          </p:cNvPr>
          <p:cNvSpPr txBox="1"/>
          <p:nvPr/>
        </p:nvSpPr>
        <p:spPr>
          <a:xfrm>
            <a:off x="1733529" y="1028700"/>
            <a:ext cx="4721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Whi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ch has higher </a:t>
            </a:r>
            <a:r>
              <a:rPr 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viscosity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7CC6DE-EB5F-4CE3-B03B-3E88AE99194F}"/>
              </a:ext>
            </a:extLst>
          </p:cNvPr>
          <p:cNvGrpSpPr/>
          <p:nvPr/>
        </p:nvGrpSpPr>
        <p:grpSpPr>
          <a:xfrm>
            <a:off x="1270172" y="2127448"/>
            <a:ext cx="5647790" cy="3357078"/>
            <a:chOff x="753010" y="1538162"/>
            <a:chExt cx="6810375" cy="40481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1FD6ED-F7AA-467E-8595-2F2E104D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387BFF-1F8C-46D6-A497-36CBF04A9749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1335FEC-BF18-4E38-97C7-D5D03E504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09" y="1224119"/>
            <a:ext cx="4239066" cy="423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9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3DF2E-E3D7-41BE-9FC7-2F2A83DD9EC6}"/>
              </a:ext>
            </a:extLst>
          </p:cNvPr>
          <p:cNvSpPr txBox="1"/>
          <p:nvPr/>
        </p:nvSpPr>
        <p:spPr>
          <a:xfrm>
            <a:off x="1384300" y="1619412"/>
            <a:ext cx="5480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Maple Syrup has a higher 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viscosity</a:t>
            </a:r>
            <a:endParaRPr lang="en-CA" sz="24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252B90-8982-4FAD-8FF1-19F62CEAE8FC}"/>
              </a:ext>
            </a:extLst>
          </p:cNvPr>
          <p:cNvGrpSpPr/>
          <p:nvPr/>
        </p:nvGrpSpPr>
        <p:grpSpPr>
          <a:xfrm>
            <a:off x="1622440" y="2846557"/>
            <a:ext cx="3429245" cy="2038362"/>
            <a:chOff x="753010" y="1538162"/>
            <a:chExt cx="6810375" cy="4048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084E74-7246-495B-A205-3AE66F00B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E2AED9-056C-41B5-AEC9-D2DA2FA2987F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76DCBFC-7A3F-459C-80C5-6C6E43F09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603410"/>
            <a:ext cx="5480484" cy="54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6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3DF2E-E3D7-41BE-9FC7-2F2A83DD9EC6}"/>
              </a:ext>
            </a:extLst>
          </p:cNvPr>
          <p:cNvSpPr txBox="1"/>
          <p:nvPr/>
        </p:nvSpPr>
        <p:spPr>
          <a:xfrm>
            <a:off x="1733529" y="1028700"/>
            <a:ext cx="4721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Whi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ch has higher </a:t>
            </a:r>
            <a:r>
              <a:rPr 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viscosity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7CC6DE-EB5F-4CE3-B03B-3E88AE99194F}"/>
              </a:ext>
            </a:extLst>
          </p:cNvPr>
          <p:cNvGrpSpPr/>
          <p:nvPr/>
        </p:nvGrpSpPr>
        <p:grpSpPr>
          <a:xfrm>
            <a:off x="1270172" y="2127448"/>
            <a:ext cx="5647790" cy="3357078"/>
            <a:chOff x="753010" y="1538162"/>
            <a:chExt cx="6810375" cy="40481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1FD6ED-F7AA-467E-8595-2F2E104D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387BFF-1F8C-46D6-A497-36CBF04A9749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3954FD-FE4A-4352-A018-7FB9D018F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275" y="76474"/>
            <a:ext cx="3191173" cy="578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3DF2E-E3D7-41BE-9FC7-2F2A83DD9EC6}"/>
              </a:ext>
            </a:extLst>
          </p:cNvPr>
          <p:cNvSpPr txBox="1"/>
          <p:nvPr/>
        </p:nvSpPr>
        <p:spPr>
          <a:xfrm>
            <a:off x="1733529" y="1028700"/>
            <a:ext cx="4721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Whi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ch has higher </a:t>
            </a:r>
            <a:r>
              <a:rPr 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viscosity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7CC6DE-EB5F-4CE3-B03B-3E88AE99194F}"/>
              </a:ext>
            </a:extLst>
          </p:cNvPr>
          <p:cNvGrpSpPr/>
          <p:nvPr/>
        </p:nvGrpSpPr>
        <p:grpSpPr>
          <a:xfrm>
            <a:off x="1270172" y="2127448"/>
            <a:ext cx="5647790" cy="3357078"/>
            <a:chOff x="753010" y="1538162"/>
            <a:chExt cx="6810375" cy="40481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1FD6ED-F7AA-467E-8595-2F2E104D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010" y="1538162"/>
              <a:ext cx="6810375" cy="404812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387BFF-1F8C-46D6-A497-36CBF04A9749}"/>
                </a:ext>
              </a:extLst>
            </p:cNvPr>
            <p:cNvSpPr/>
            <p:nvPr/>
          </p:nvSpPr>
          <p:spPr>
            <a:xfrm>
              <a:off x="6207020" y="3250359"/>
              <a:ext cx="314797" cy="3572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3954FD-FE4A-4352-A018-7FB9D018F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275" y="76474"/>
            <a:ext cx="3191173" cy="578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8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011A56-029B-4994-8A21-D5B1F0A9C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46" r="38750"/>
          <a:stretch/>
        </p:blipFill>
        <p:spPr>
          <a:xfrm>
            <a:off x="7988300" y="1490365"/>
            <a:ext cx="2020993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6FBC4B-CA1D-45DB-A857-52A83DE19FEB}"/>
              </a:ext>
            </a:extLst>
          </p:cNvPr>
          <p:cNvSpPr txBox="1"/>
          <p:nvPr/>
        </p:nvSpPr>
        <p:spPr>
          <a:xfrm>
            <a:off x="3771975" y="1028700"/>
            <a:ext cx="4721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Whi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ch has higher </a:t>
            </a:r>
            <a:r>
              <a:rPr 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viscosity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9A844-4DDC-4133-92C5-092C657B2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141" y="2211772"/>
            <a:ext cx="3655368" cy="36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304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011A56-029B-4994-8A21-D5B1F0A9C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46" r="38750"/>
          <a:stretch/>
        </p:blipFill>
        <p:spPr>
          <a:xfrm>
            <a:off x="7164493" y="627115"/>
            <a:ext cx="2449408" cy="609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6FBC4B-CA1D-45DB-A857-52A83DE19FEB}"/>
              </a:ext>
            </a:extLst>
          </p:cNvPr>
          <p:cNvSpPr txBox="1"/>
          <p:nvPr/>
        </p:nvSpPr>
        <p:spPr>
          <a:xfrm>
            <a:off x="1540024" y="1507530"/>
            <a:ext cx="4721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Ketchup has a higher 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viscosity</a:t>
            </a:r>
            <a:endParaRPr lang="en-CA" sz="24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9A844-4DDC-4133-92C5-092C657B2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0949" y="3053742"/>
            <a:ext cx="2320752" cy="22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92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E8059-B116-4E58-B565-5D60D6746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46"/>
          <a:stretch/>
        </p:blipFill>
        <p:spPr>
          <a:xfrm>
            <a:off x="1048897" y="2793903"/>
            <a:ext cx="3569757" cy="1270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1D6A0F-C0EA-4E72-B135-C011EB735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0" b="93612" l="2470" r="97448">
                        <a14:foregroundMark x1="13562" y1="25623" x2="13259" y2="32362"/>
                        <a14:foregroundMark x1="89432" y1="80765" x2="93364" y2="71358"/>
                        <a14:foregroundMark x1="67136" y1="87645" x2="60831" y2="87785"/>
                        <a14:foregroundMark x1="63438" y1="93612" x2="63438" y2="93612"/>
                        <a14:foregroundMark x1="9437" y1="27694" x2="9437" y2="27694"/>
                        <a14:foregroundMark x1="33637" y1="31590" x2="25966" y2="37346"/>
                        <a14:foregroundMark x1="27097" y1="35135" x2="26145" y2="35942"/>
                        <a14:foregroundMark x1="69950" y1="8845" x2="71247" y2="8775"/>
                        <a14:foregroundMark x1="44992" y1="37206" x2="44937" y2="41980"/>
                        <a14:foregroundMark x1="42122" y1="93542" x2="42122" y2="93542"/>
                        <a14:foregroundMark x1="35086" y1="91541" x2="35403" y2="92664"/>
                        <a14:foregroundMark x1="96454" y1="68585" x2="96302" y2="70656"/>
                        <a14:foregroundMark x1="97461" y1="71042" x2="97461" y2="71042"/>
                        <a14:foregroundMark x1="3739" y1="72236" x2="9644" y2="81257"/>
                        <a14:foregroundMark x1="12997" y1="43559" x2="9409" y2="55037"/>
                        <a14:foregroundMark x1="8444" y1="49351" x2="10141" y2="53071"/>
                        <a14:foregroundMark x1="8099" y1="48543" x2="8099" y2="48543"/>
                        <a14:foregroundMark x1="2470" y1="71042" x2="2580" y2="71042"/>
                        <a14:foregroundMark x1="69895" y1="38435" x2="65466" y2="40611"/>
                        <a14:foregroundMark x1="35430" y1="93436" x2="35430" y2="93436"/>
                        <a14:foregroundMark x1="25276" y1="36469" x2="25276" y2="36469"/>
                        <a14:foregroundMark x1="71344" y1="5370" x2="71344" y2="5370"/>
                        <a14:backgroundMark x1="73331" y1="38540" x2="73331" y2="38540"/>
                        <a14:backgroundMark x1="99007" y1="72411" x2="99007" y2="72411"/>
                        <a14:backgroundMark x1="98731" y1="72411" x2="98731" y2="72411"/>
                        <a14:backgroundMark x1="98427" y1="72622" x2="98427" y2="72622"/>
                        <a14:backgroundMark x1="59354" y1="37417" x2="59354" y2="37417"/>
                        <a14:backgroundMark x1="73565" y1="42717" x2="73565" y2="42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445" y="2351316"/>
            <a:ext cx="5483365" cy="2155368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53B007EA-B706-487F-B5E8-4C67652C0CFD}"/>
              </a:ext>
            </a:extLst>
          </p:cNvPr>
          <p:cNvSpPr/>
          <p:nvPr/>
        </p:nvSpPr>
        <p:spPr>
          <a:xfrm>
            <a:off x="5259029" y="3258338"/>
            <a:ext cx="451228" cy="41736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0968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0238D-FB01-4CDE-A1DA-03F17547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924" y="1028700"/>
            <a:ext cx="4721076" cy="4406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33DF2E-E3D7-41BE-9FC7-2F2A83DD9EC6}"/>
              </a:ext>
            </a:extLst>
          </p:cNvPr>
          <p:cNvSpPr txBox="1"/>
          <p:nvPr/>
        </p:nvSpPr>
        <p:spPr>
          <a:xfrm>
            <a:off x="3735462" y="1028700"/>
            <a:ext cx="4721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Whi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ch has higher </a:t>
            </a:r>
            <a:r>
              <a:rPr 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viscosity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2BEFC-40CA-481C-92E5-7F310FA54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572" y="1637207"/>
            <a:ext cx="3684093" cy="36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03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92BEFC-40CA-481C-92E5-7F310FA54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4173" y="2119807"/>
            <a:ext cx="2718892" cy="2718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F2FDD-EBEE-4C6E-8E67-D83E02625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650" y="291852"/>
            <a:ext cx="6288350" cy="5869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615EEC-24D4-464A-9E84-C57A241E232A}"/>
              </a:ext>
            </a:extLst>
          </p:cNvPr>
          <p:cNvSpPr txBox="1"/>
          <p:nvPr/>
        </p:nvSpPr>
        <p:spPr>
          <a:xfrm>
            <a:off x="977900" y="1174912"/>
            <a:ext cx="563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Honey has a higher 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viscosity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(I think)</a:t>
            </a:r>
            <a:endParaRPr lang="en-CA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38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EA3233-D83F-4E03-B9E5-815CC0225D5D}"/>
              </a:ext>
            </a:extLst>
          </p:cNvPr>
          <p:cNvSpPr txBox="1"/>
          <p:nvPr/>
        </p:nvSpPr>
        <p:spPr>
          <a:xfrm>
            <a:off x="1930400" y="2222500"/>
            <a:ext cx="8404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What affects </a:t>
            </a: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viscosity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CA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7C2D7-9874-7F51-174E-8F0D5C8CA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60" y="3308148"/>
            <a:ext cx="7382905" cy="24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32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7CB4FB-FB9D-4A23-8E84-E8F19F27A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00" y="2209800"/>
            <a:ext cx="5610612" cy="373379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38E95-1EF7-4AC7-B319-89DE7263884E}"/>
              </a:ext>
            </a:extLst>
          </p:cNvPr>
          <p:cNvSpPr txBox="1"/>
          <p:nvPr/>
        </p:nvSpPr>
        <p:spPr>
          <a:xfrm>
            <a:off x="2184400" y="7563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One example of adhesion is water climbing up a paper towel that has been dipped into a glass of water,</a:t>
            </a:r>
            <a:endParaRPr lang="en-CA" dirty="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F0070-4105-439E-B3DD-14D96A4F0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2207893"/>
            <a:ext cx="4038600" cy="373570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46864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5B2204-B1B8-4DAD-A7FC-382242DB3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57325"/>
            <a:ext cx="7620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4356"/>
      </p:ext>
    </p:extLst>
  </p:cSld>
  <p:clrMapOvr>
    <a:masterClrMapping/>
  </p:clrMapOvr>
  <p:transition spd="med" advClick="0" advTm="1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77A194-68C1-4DB5-A39F-34C936D99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2680360"/>
            <a:ext cx="22860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314482-4B96-4F4E-94C3-D409CDD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3" y="0"/>
            <a:ext cx="11039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56607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87C23-19A2-4BA2-9C06-19E1BEE15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05" y="1588478"/>
            <a:ext cx="8990590" cy="368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32634"/>
      </p:ext>
    </p:extLst>
  </p:cSld>
  <p:clrMapOvr>
    <a:masterClrMapping/>
  </p:clrMapOvr>
  <p:transition spd="med" advClick="0" advTm="1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FB2145-85EA-45E3-A37F-63D4C8EB537D}"/>
              </a:ext>
            </a:extLst>
          </p:cNvPr>
          <p:cNvSpPr txBox="1"/>
          <p:nvPr/>
        </p:nvSpPr>
        <p:spPr>
          <a:xfrm>
            <a:off x="1509387" y="1283837"/>
            <a:ext cx="96137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6 main ideas of particle theory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Physical and Chemical changes/properties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Difference between adhesion / cohesion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What is viscosity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How change viscosity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Archimedes principle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Displacement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Buoyancy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Pascal’s principle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Hydraulic Advantage calculations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Compare/contrast hydraulic/pneumatic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Vocabulary</a:t>
            </a:r>
          </a:p>
          <a:p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A3AAC-865C-56C5-0A17-D0462F4DCCF6}"/>
              </a:ext>
            </a:extLst>
          </p:cNvPr>
          <p:cNvSpPr txBox="1"/>
          <p:nvPr/>
        </p:nvSpPr>
        <p:spPr>
          <a:xfrm>
            <a:off x="1409769" y="372739"/>
            <a:ext cx="9713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THINGS TO COVER FOR TEST</a:t>
            </a:r>
          </a:p>
        </p:txBody>
      </p:sp>
    </p:spTree>
    <p:extLst>
      <p:ext uri="{BB962C8B-B14F-4D97-AF65-F5344CB8AC3E}">
        <p14:creationId xmlns:p14="http://schemas.microsoft.com/office/powerpoint/2010/main" val="3013406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E99C1F-A1EE-47C8-AFF7-E29D0377B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4947" y="3038029"/>
            <a:ext cx="5294338" cy="2864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E8059-B116-4E58-B565-5D60D6746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46"/>
          <a:stretch/>
        </p:blipFill>
        <p:spPr>
          <a:xfrm>
            <a:off x="1048897" y="1214152"/>
            <a:ext cx="3569757" cy="1270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1D6A0F-C0EA-4E72-B135-C011EB735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0" b="93612" l="2470" r="97448">
                        <a14:foregroundMark x1="13562" y1="25623" x2="13259" y2="32362"/>
                        <a14:foregroundMark x1="89432" y1="80765" x2="93364" y2="71358"/>
                        <a14:foregroundMark x1="67136" y1="87645" x2="60831" y2="87785"/>
                        <a14:foregroundMark x1="63438" y1="93612" x2="63438" y2="93612"/>
                        <a14:foregroundMark x1="9437" y1="27694" x2="9437" y2="27694"/>
                        <a14:foregroundMark x1="33637" y1="31590" x2="25966" y2="37346"/>
                        <a14:foregroundMark x1="27097" y1="35135" x2="26145" y2="35942"/>
                        <a14:foregroundMark x1="69950" y1="8845" x2="71247" y2="8775"/>
                        <a14:foregroundMark x1="44992" y1="37206" x2="44937" y2="41980"/>
                        <a14:foregroundMark x1="42122" y1="93542" x2="42122" y2="93542"/>
                        <a14:foregroundMark x1="35086" y1="91541" x2="35403" y2="92664"/>
                        <a14:foregroundMark x1="96454" y1="68585" x2="96302" y2="70656"/>
                        <a14:foregroundMark x1="97461" y1="71042" x2="97461" y2="71042"/>
                        <a14:foregroundMark x1="3739" y1="72236" x2="9644" y2="81257"/>
                        <a14:foregroundMark x1="12997" y1="43559" x2="9409" y2="55037"/>
                        <a14:foregroundMark x1="8444" y1="49351" x2="10141" y2="53071"/>
                        <a14:foregroundMark x1="8099" y1="48543" x2="8099" y2="48543"/>
                        <a14:foregroundMark x1="2470" y1="71042" x2="2580" y2="71042"/>
                        <a14:foregroundMark x1="69895" y1="38435" x2="65466" y2="40611"/>
                        <a14:foregroundMark x1="35430" y1="93436" x2="35430" y2="93436"/>
                        <a14:foregroundMark x1="25276" y1="36469" x2="25276" y2="36469"/>
                        <a14:foregroundMark x1="71344" y1="5370" x2="71344" y2="5370"/>
                        <a14:backgroundMark x1="73331" y1="38540" x2="73331" y2="38540"/>
                        <a14:backgroundMark x1="99007" y1="72411" x2="99007" y2="72411"/>
                        <a14:backgroundMark x1="98731" y1="72411" x2="98731" y2="72411"/>
                        <a14:backgroundMark x1="98427" y1="72622" x2="98427" y2="72622"/>
                        <a14:backgroundMark x1="59354" y1="37417" x2="59354" y2="37417"/>
                        <a14:backgroundMark x1="73565" y1="42717" x2="73565" y2="42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445" y="771565"/>
            <a:ext cx="5483365" cy="2155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6CDEEE-D2B4-442A-BB5C-36F20CF9A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1775" y="4301585"/>
            <a:ext cx="1234725" cy="1324242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53B007EA-B706-487F-B5E8-4C67652C0CFD}"/>
              </a:ext>
            </a:extLst>
          </p:cNvPr>
          <p:cNvSpPr/>
          <p:nvPr/>
        </p:nvSpPr>
        <p:spPr>
          <a:xfrm>
            <a:off x="5259029" y="1678587"/>
            <a:ext cx="451228" cy="41736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F7F2D38-D193-40E6-96C1-DB19BF621E18}"/>
              </a:ext>
            </a:extLst>
          </p:cNvPr>
          <p:cNvSpPr/>
          <p:nvPr/>
        </p:nvSpPr>
        <p:spPr>
          <a:xfrm>
            <a:off x="5230262" y="4553372"/>
            <a:ext cx="451228" cy="41736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1BD726-21F5-4E88-9E81-4C081B874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608928" y="3111539"/>
            <a:ext cx="1838195" cy="1639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BC5C30-A926-4F25-BA22-26871ACBA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1130" y="3076486"/>
            <a:ext cx="4074812" cy="37744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504FBD6-21BE-4722-97DE-41D0EBEFF35C}"/>
              </a:ext>
            </a:extLst>
          </p:cNvPr>
          <p:cNvGrpSpPr/>
          <p:nvPr/>
        </p:nvGrpSpPr>
        <p:grpSpPr>
          <a:xfrm>
            <a:off x="1773707" y="3429000"/>
            <a:ext cx="2401649" cy="2609697"/>
            <a:chOff x="3957464" y="1202667"/>
            <a:chExt cx="4278774" cy="44357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0DE499-5DE0-4997-ABA2-EEBF1CB6648C}"/>
                </a:ext>
              </a:extLst>
            </p:cNvPr>
            <p:cNvGrpSpPr/>
            <p:nvPr/>
          </p:nvGrpSpPr>
          <p:grpSpPr>
            <a:xfrm>
              <a:off x="4148242" y="1481242"/>
              <a:ext cx="3895517" cy="3895517"/>
              <a:chOff x="4148242" y="1481242"/>
              <a:chExt cx="3895517" cy="389551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08F333A-6B25-433C-BC4D-3DBB07DCEE24}"/>
                  </a:ext>
                </a:extLst>
              </p:cNvPr>
              <p:cNvSpPr/>
              <p:nvPr/>
            </p:nvSpPr>
            <p:spPr>
              <a:xfrm>
                <a:off x="4945378" y="2278378"/>
                <a:ext cx="2301245" cy="230124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DFF09F5-1222-4C09-B9D0-EBF3186DD9C9}"/>
                  </a:ext>
                </a:extLst>
              </p:cNvPr>
              <p:cNvSpPr/>
              <p:nvPr/>
            </p:nvSpPr>
            <p:spPr>
              <a:xfrm>
                <a:off x="4148242" y="1481242"/>
                <a:ext cx="3895517" cy="3895517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BA9A56-68BC-4A1E-9147-01822F0D0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587" b="93578" l="9647" r="89946">
                          <a14:foregroundMark x1="22147" y1="52294" x2="22147" y2="52818"/>
                          <a14:foregroundMark x1="76495" y1="46920" x2="76359" y2="48100"/>
                          <a14:foregroundMark x1="89810" y1="27130" x2="89402" y2="27785"/>
                          <a14:foregroundMark x1="88723" y1="70773" x2="88723" y2="72215"/>
                          <a14:foregroundMark x1="50408" y1="93578" x2="50543" y2="93840"/>
                          <a14:foregroundMark x1="9647" y1="72215" x2="9918" y2="72608"/>
                          <a14:foregroundMark x1="10870" y1="27392" x2="10870" y2="27392"/>
                          <a14:foregroundMark x1="50272" y1="7208" x2="50272" y2="7208"/>
                          <a14:foregroundMark x1="50679" y1="4587" x2="50679" y2="4587"/>
                          <a14:backgroundMark x1="46875" y1="6815" x2="46875" y2="6815"/>
                          <a14:backgroundMark x1="85462" y1="76933" x2="85462" y2="76933"/>
                          <a14:backgroundMark x1="76359" y1="44692" x2="76359" y2="446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7464" y="1202667"/>
              <a:ext cx="4278774" cy="4435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0979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7C7E7A-4664-4053-BC44-E4BA31F16704}"/>
              </a:ext>
            </a:extLst>
          </p:cNvPr>
          <p:cNvSpPr txBox="1"/>
          <p:nvPr/>
        </p:nvSpPr>
        <p:spPr>
          <a:xfrm>
            <a:off x="1942830" y="2253840"/>
            <a:ext cx="7226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All </a:t>
            </a:r>
            <a:r>
              <a:rPr 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matter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is made of tiny </a:t>
            </a:r>
            <a:r>
              <a:rPr 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particles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Particles</a:t>
            </a:r>
            <a:r>
              <a:rPr lang="en-CA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have empty spaces between them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Particles</a:t>
            </a:r>
            <a:r>
              <a:rPr lang="en-CA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are moving randomly all the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Particles</a:t>
            </a:r>
            <a:r>
              <a:rPr lang="en-CA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move faster and spread farther apart when they are heated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Particles</a:t>
            </a:r>
            <a:r>
              <a:rPr lang="en-CA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attract each other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0A22E-5F51-4753-9461-CE4841E3CD33}"/>
              </a:ext>
            </a:extLst>
          </p:cNvPr>
          <p:cNvSpPr txBox="1"/>
          <p:nvPr/>
        </p:nvSpPr>
        <p:spPr>
          <a:xfrm>
            <a:off x="1753630" y="1415753"/>
            <a:ext cx="5408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Particle 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Theory o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f</a:t>
            </a:r>
            <a:r>
              <a:rPr lang="en-US" sz="32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 Matter</a:t>
            </a:r>
            <a:endParaRPr lang="en-CA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FDA6E1-5484-4685-8FE5-FF8184EC0E78}"/>
              </a:ext>
            </a:extLst>
          </p:cNvPr>
          <p:cNvGrpSpPr/>
          <p:nvPr/>
        </p:nvGrpSpPr>
        <p:grpSpPr>
          <a:xfrm>
            <a:off x="8901182" y="3975100"/>
            <a:ext cx="1977092" cy="2066960"/>
            <a:chOff x="3957464" y="1202667"/>
            <a:chExt cx="4278774" cy="44357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418B94-B327-4BD3-9919-D73329BC6FF8}"/>
                </a:ext>
              </a:extLst>
            </p:cNvPr>
            <p:cNvGrpSpPr/>
            <p:nvPr/>
          </p:nvGrpSpPr>
          <p:grpSpPr>
            <a:xfrm>
              <a:off x="4148242" y="1481242"/>
              <a:ext cx="3895517" cy="3895517"/>
              <a:chOff x="4148242" y="1481242"/>
              <a:chExt cx="3895517" cy="389551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E196879-D685-4C35-BD5C-13B43AE39CC8}"/>
                  </a:ext>
                </a:extLst>
              </p:cNvPr>
              <p:cNvSpPr/>
              <p:nvPr/>
            </p:nvSpPr>
            <p:spPr>
              <a:xfrm>
                <a:off x="4945378" y="2278378"/>
                <a:ext cx="2301245" cy="230124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645B28-3FCE-4C5B-AB2D-30EC7A9C60DB}"/>
                  </a:ext>
                </a:extLst>
              </p:cNvPr>
              <p:cNvSpPr/>
              <p:nvPr/>
            </p:nvSpPr>
            <p:spPr>
              <a:xfrm>
                <a:off x="4148242" y="1481242"/>
                <a:ext cx="3895517" cy="3895517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FEC0FE-DA05-4029-84DB-435799986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87" b="93578" l="9647" r="89946">
                          <a14:foregroundMark x1="22147" y1="52294" x2="22147" y2="52818"/>
                          <a14:foregroundMark x1="76495" y1="46920" x2="76359" y2="48100"/>
                          <a14:foregroundMark x1="89810" y1="27130" x2="89402" y2="27785"/>
                          <a14:foregroundMark x1="88723" y1="70773" x2="88723" y2="72215"/>
                          <a14:foregroundMark x1="50408" y1="93578" x2="50543" y2="93840"/>
                          <a14:foregroundMark x1="9647" y1="72215" x2="9918" y2="72608"/>
                          <a14:foregroundMark x1="10870" y1="27392" x2="10870" y2="27392"/>
                          <a14:foregroundMark x1="50272" y1="7208" x2="50272" y2="7208"/>
                          <a14:foregroundMark x1="50679" y1="4587" x2="50679" y2="4587"/>
                          <a14:backgroundMark x1="46875" y1="6815" x2="46875" y2="6815"/>
                          <a14:backgroundMark x1="85462" y1="76933" x2="85462" y2="76933"/>
                          <a14:backgroundMark x1="76359" y1="44692" x2="76359" y2="446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7464" y="1202667"/>
              <a:ext cx="4278774" cy="4435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608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602452"/>
      </p:ext>
    </p:extLst>
  </p:cSld>
  <p:clrMapOvr>
    <a:masterClrMapping/>
  </p:clrMapOvr>
  <p:transition spd="med" advClick="0" advTm="1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2CE5FC7-533F-442A-BFF6-D96F45E456D5}"/>
              </a:ext>
            </a:extLst>
          </p:cNvPr>
          <p:cNvSpPr txBox="1"/>
          <p:nvPr/>
        </p:nvSpPr>
        <p:spPr>
          <a:xfrm>
            <a:off x="4421703" y="2514310"/>
            <a:ext cx="3348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States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of</a:t>
            </a:r>
            <a:r>
              <a:rPr lang="en-US" sz="3200" b="0" i="0" dirty="0">
                <a:solidFill>
                  <a:srgbClr val="FFC000"/>
                </a:solidFill>
                <a:effectLst/>
                <a:latin typeface="Century Gothic" panose="020B0502020202020204" pitchFamily="34" charset="0"/>
              </a:rPr>
              <a:t> Matter</a:t>
            </a:r>
            <a:endParaRPr lang="en-CA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59664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437</Words>
  <Application>Microsoft Office PowerPoint</Application>
  <PresentationFormat>Widescreen</PresentationFormat>
  <Paragraphs>80</Paragraphs>
  <Slides>57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Century Gothic</vt:lpstr>
      <vt:lpstr>Gill Sans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</dc:creator>
  <cp:lastModifiedBy>Eric Romero-Sierra</cp:lastModifiedBy>
  <cp:revision>12</cp:revision>
  <dcterms:created xsi:type="dcterms:W3CDTF">2022-02-16T03:31:25Z</dcterms:created>
  <dcterms:modified xsi:type="dcterms:W3CDTF">2024-04-25T03:58:01Z</dcterms:modified>
</cp:coreProperties>
</file>