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702f3d7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702f3d7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702f3d7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702f3d7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3702f3d7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3702f3d74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76a092d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76a092d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702f3d74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702f3d74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702f3d74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3702f3d74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702f3d74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3702f3d74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3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702f3d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702f3d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702f3d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702f3d7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3702f3d74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3702f3d74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702f3d7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702f3d7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702f3d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3702f3d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702f3d7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3702f3d7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3702f3d7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3702f3d74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702f3d7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702f3d7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Ecosystem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400" y="2036175"/>
            <a:ext cx="5084025" cy="28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5007175" y="3743525"/>
            <a:ext cx="41520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5493425" y="936625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5554350" y="395425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Agree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992025" y="3202325"/>
            <a:ext cx="41520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Disagree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50" y="2130575"/>
            <a:ext cx="4420950" cy="21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322250" y="750600"/>
            <a:ext cx="41520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fish is ABIOTIC.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4356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35675" y="732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25" y="1961950"/>
            <a:ext cx="4419600" cy="294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4356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35675" y="732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400" y="2094600"/>
            <a:ext cx="4210275" cy="28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5007175" y="3743525"/>
            <a:ext cx="41520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5493425" y="936625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5554350" y="395425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Agree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992025" y="3202325"/>
            <a:ext cx="41520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Disagree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71" name="Google Shape;171;p25"/>
          <p:cNvSpPr txBox="1"/>
          <p:nvPr/>
        </p:nvSpPr>
        <p:spPr>
          <a:xfrm>
            <a:off x="322250" y="750600"/>
            <a:ext cx="4920300" cy="1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cloud is ABIOTIC.</a:t>
            </a:r>
            <a:endParaRPr sz="360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735150"/>
            <a:ext cx="4259525" cy="28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5106325" y="3551775"/>
            <a:ext cx="40377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157375" y="3082275"/>
            <a:ext cx="39633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6000" b="1"/>
              <a:t>False       </a:t>
            </a:r>
            <a:endParaRPr sz="6000" b="1"/>
          </a:p>
        </p:txBody>
      </p:sp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7200" b="1"/>
              <a:t>True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0" y="2197425"/>
            <a:ext cx="4858450" cy="25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334625" y="371825"/>
            <a:ext cx="4237500" cy="1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 fire is biotic.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5738625" y="376245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5403975" y="1449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5924325" y="31593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75" y="1937150"/>
            <a:ext cx="5322600" cy="27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247875" y="347025"/>
            <a:ext cx="4437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 eagle is ______.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5738625" y="376245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5403975" y="1449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5924325" y="31593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92" name="Google Shape;192;p27"/>
          <p:cNvSpPr txBox="1"/>
          <p:nvPr/>
        </p:nvSpPr>
        <p:spPr>
          <a:xfrm>
            <a:off x="247875" y="347025"/>
            <a:ext cx="44370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Hair is ______.</a:t>
            </a:r>
            <a:endParaRPr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948D0-A7E4-8692-0183-6A583A6E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4" y="1598668"/>
            <a:ext cx="4166491" cy="32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79400"/>
            <a:ext cx="42603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Abiotic means: 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not alive    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non-living things </a:t>
            </a:r>
            <a:endParaRPr sz="36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599" y="3658848"/>
            <a:ext cx="2110210" cy="14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775" y="2217500"/>
            <a:ext cx="2869400" cy="13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8376" y="544701"/>
            <a:ext cx="1558600" cy="15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7920" y="427607"/>
            <a:ext cx="1231750" cy="12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572000" y="2217500"/>
            <a:ext cx="13014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AIR</a:t>
            </a:r>
            <a:endParaRPr sz="3000" b="1"/>
          </a:p>
        </p:txBody>
      </p:sp>
      <p:sp>
        <p:nvSpPr>
          <p:cNvPr id="66" name="Google Shape;66;p14"/>
          <p:cNvSpPr txBox="1"/>
          <p:nvPr/>
        </p:nvSpPr>
        <p:spPr>
          <a:xfrm>
            <a:off x="7533100" y="3658850"/>
            <a:ext cx="13014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SOIL</a:t>
            </a:r>
            <a:endParaRPr sz="3000" b="1"/>
          </a:p>
        </p:txBody>
      </p:sp>
      <p:sp>
        <p:nvSpPr>
          <p:cNvPr id="67" name="Google Shape;67;p14"/>
          <p:cNvSpPr txBox="1"/>
          <p:nvPr/>
        </p:nvSpPr>
        <p:spPr>
          <a:xfrm>
            <a:off x="6591975" y="1214750"/>
            <a:ext cx="15585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LIGHT</a:t>
            </a:r>
            <a:endParaRPr sz="3000" b="1"/>
          </a:p>
        </p:txBody>
      </p:sp>
      <p:sp>
        <p:nvSpPr>
          <p:cNvPr id="68" name="Google Shape;68;p14"/>
          <p:cNvSpPr txBox="1"/>
          <p:nvPr/>
        </p:nvSpPr>
        <p:spPr>
          <a:xfrm>
            <a:off x="2704850" y="4232600"/>
            <a:ext cx="15585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WATER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679400"/>
            <a:ext cx="42603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biotic means: 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alive    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living things </a:t>
            </a:r>
            <a:endParaRPr sz="3600"/>
          </a:p>
        </p:txBody>
      </p:sp>
      <p:sp>
        <p:nvSpPr>
          <p:cNvPr id="74" name="Google Shape;74;p15"/>
          <p:cNvSpPr txBox="1"/>
          <p:nvPr/>
        </p:nvSpPr>
        <p:spPr>
          <a:xfrm>
            <a:off x="5096075" y="2230950"/>
            <a:ext cx="20199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ANIMALS</a:t>
            </a:r>
            <a:endParaRPr sz="3000" b="1"/>
          </a:p>
        </p:txBody>
      </p:sp>
      <p:sp>
        <p:nvSpPr>
          <p:cNvPr id="75" name="Google Shape;75;p15"/>
          <p:cNvSpPr txBox="1"/>
          <p:nvPr/>
        </p:nvSpPr>
        <p:spPr>
          <a:xfrm>
            <a:off x="6986350" y="3844775"/>
            <a:ext cx="19560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FUNGUS</a:t>
            </a:r>
            <a:endParaRPr sz="3000" b="1"/>
          </a:p>
        </p:txBody>
      </p:sp>
      <p:sp>
        <p:nvSpPr>
          <p:cNvPr id="76" name="Google Shape;76;p15"/>
          <p:cNvSpPr txBox="1"/>
          <p:nvPr/>
        </p:nvSpPr>
        <p:spPr>
          <a:xfrm>
            <a:off x="7191375" y="161125"/>
            <a:ext cx="1848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PLANTS</a:t>
            </a:r>
            <a:endParaRPr sz="3000" b="1"/>
          </a:p>
        </p:txBody>
      </p:sp>
      <p:sp>
        <p:nvSpPr>
          <p:cNvPr id="77" name="Google Shape;77;p15"/>
          <p:cNvSpPr txBox="1"/>
          <p:nvPr/>
        </p:nvSpPr>
        <p:spPr>
          <a:xfrm>
            <a:off x="2704850" y="4232600"/>
            <a:ext cx="17694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PEOPLE</a:t>
            </a:r>
            <a:endParaRPr sz="3000" b="1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048" y="223098"/>
            <a:ext cx="2170700" cy="14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350" y="1851098"/>
            <a:ext cx="1848300" cy="140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450" y="3783050"/>
            <a:ext cx="2019900" cy="113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325" y="3640087"/>
            <a:ext cx="2170700" cy="150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Show what you know...</a:t>
            </a:r>
            <a:endParaRPr sz="9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5403975" y="6799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185900" y="614275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200175" y="73200"/>
            <a:ext cx="3604800" cy="19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050" y="2014800"/>
            <a:ext cx="2772575" cy="27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356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35675" y="732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9050" y="2014800"/>
            <a:ext cx="2437950" cy="3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4356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35675" y="7320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True</a:t>
            </a:r>
            <a:r>
              <a:rPr lang="en" sz="4800" b="1"/>
              <a:t>       </a:t>
            </a:r>
            <a:endParaRPr sz="4800" b="1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False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75" y="2094600"/>
            <a:ext cx="3604800" cy="2700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4288575" y="3036500"/>
            <a:ext cx="4399800" cy="1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Water is biotic.</a:t>
            </a:r>
            <a:endParaRPr sz="4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54039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5403975" y="2913575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b="1">
                <a:solidFill>
                  <a:schemeClr val="dk1"/>
                </a:solidFill>
              </a:rPr>
              <a:t>False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4800" b="1"/>
              <a:t>       </a:t>
            </a:r>
            <a:endParaRPr sz="4800" b="1"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5589675" y="73200"/>
            <a:ext cx="30987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True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63" y="246725"/>
            <a:ext cx="4123525" cy="27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532950" y="3102150"/>
            <a:ext cx="40389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Wind is ABIOTIC.</a:t>
            </a:r>
            <a:r>
              <a:rPr lang="en" sz="4800" b="1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5083575" y="614400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5083575" y="3229525"/>
            <a:ext cx="3284400" cy="1082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5083575" y="2571750"/>
            <a:ext cx="36048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Abiotic</a:t>
            </a:r>
            <a:r>
              <a:rPr lang="en" sz="4800" b="1"/>
              <a:t>        </a:t>
            </a:r>
            <a:endParaRPr sz="4800" b="1"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5180675" y="73200"/>
            <a:ext cx="35076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lang="en" sz="7200" b="1"/>
              <a:t>Biotic</a:t>
            </a:r>
            <a:r>
              <a:rPr lang="en" sz="4800" b="1"/>
              <a:t>        </a:t>
            </a:r>
            <a:endParaRPr sz="4800" b="1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600" y="1106750"/>
            <a:ext cx="3098700" cy="30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433800" y="322250"/>
            <a:ext cx="43008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 plant is _________.</a:t>
            </a:r>
            <a:endParaRPr sz="3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Office PowerPoint</Application>
  <PresentationFormat>On-screen Show (16:9)</PresentationFormat>
  <Paragraphs>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The Ecosystem</vt:lpstr>
      <vt:lpstr>Abiotic means:   not alive       non-living things </vt:lpstr>
      <vt:lpstr>biotic means:   alive       living things </vt:lpstr>
      <vt:lpstr>Show what you know...</vt:lpstr>
      <vt:lpstr>                     Abiotic        </vt:lpstr>
      <vt:lpstr>                     Abiotic        </vt:lpstr>
      <vt:lpstr>                     True       </vt:lpstr>
      <vt:lpstr>                            </vt:lpstr>
      <vt:lpstr>                     Abiotic        </vt:lpstr>
      <vt:lpstr>                     Agree        </vt:lpstr>
      <vt:lpstr>                     Abiotic        </vt:lpstr>
      <vt:lpstr>                     Abiotic        </vt:lpstr>
      <vt:lpstr>                     Agree        </vt:lpstr>
      <vt:lpstr>                     False       </vt:lpstr>
      <vt:lpstr>                     Abiotic        </vt:lpstr>
      <vt:lpstr>                     Abiotic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Ecosystem</dc:title>
  <dc:creator>Eric Romero-Sierra</dc:creator>
  <cp:lastModifiedBy>Eric Romero-Sierra</cp:lastModifiedBy>
  <cp:revision>2</cp:revision>
  <dcterms:modified xsi:type="dcterms:W3CDTF">2023-09-11T17:18:28Z</dcterms:modified>
</cp:coreProperties>
</file>