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3" r:id="rId5"/>
  </p:sldIdLst>
  <p:sldSz cx="6858000" cy="9144000" type="letter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41" d="100"/>
          <a:sy n="41" d="100"/>
        </p:scale>
        <p:origin x="36" y="4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Adeney [Staff]" userId="18d558d3-8dac-4765-a54c-ef32d0d910ca" providerId="ADAL" clId="{708C40C1-84A6-45EC-A17B-5893A915F587}"/>
    <pc:docChg chg="undo redo custSel modSld">
      <pc:chgData name="Christopher Adeney [Staff]" userId="18d558d3-8dac-4765-a54c-ef32d0d910ca" providerId="ADAL" clId="{708C40C1-84A6-45EC-A17B-5893A915F587}" dt="2023-12-31T04:49:41.623" v="37" actId="1076"/>
      <pc:docMkLst>
        <pc:docMk/>
      </pc:docMkLst>
      <pc:sldChg chg="modSp mod">
        <pc:chgData name="Christopher Adeney [Staff]" userId="18d558d3-8dac-4765-a54c-ef32d0d910ca" providerId="ADAL" clId="{708C40C1-84A6-45EC-A17B-5893A915F587}" dt="2023-12-31T04:49:34.694" v="30" actId="1076"/>
        <pc:sldMkLst>
          <pc:docMk/>
          <pc:sldMk cId="2418274077" sldId="257"/>
        </pc:sldMkLst>
        <pc:spChg chg="mod">
          <ac:chgData name="Christopher Adeney [Staff]" userId="18d558d3-8dac-4765-a54c-ef32d0d910ca" providerId="ADAL" clId="{708C40C1-84A6-45EC-A17B-5893A915F587}" dt="2023-12-31T04:49:34.694" v="30" actId="1076"/>
          <ac:spMkLst>
            <pc:docMk/>
            <pc:sldMk cId="2418274077" sldId="257"/>
            <ac:spMk id="5" creationId="{BE6B1CB7-2A7B-9596-ED3D-5BC17A2D69C6}"/>
          </ac:spMkLst>
        </pc:spChg>
      </pc:sldChg>
      <pc:sldChg chg="addSp delSp modSp mod">
        <pc:chgData name="Christopher Adeney [Staff]" userId="18d558d3-8dac-4765-a54c-ef32d0d910ca" providerId="ADAL" clId="{708C40C1-84A6-45EC-A17B-5893A915F587}" dt="2023-12-31T04:49:41.623" v="37" actId="1076"/>
        <pc:sldMkLst>
          <pc:docMk/>
          <pc:sldMk cId="612686054" sldId="263"/>
        </pc:sldMkLst>
        <pc:picChg chg="add del">
          <ac:chgData name="Christopher Adeney [Staff]" userId="18d558d3-8dac-4765-a54c-ef32d0d910ca" providerId="ADAL" clId="{708C40C1-84A6-45EC-A17B-5893A915F587}" dt="2023-12-31T04:49:34.741" v="31" actId="478"/>
          <ac:picMkLst>
            <pc:docMk/>
            <pc:sldMk cId="612686054" sldId="263"/>
            <ac:picMk id="3" creationId="{832F4E21-B520-9B21-3887-A8CD641F7BDC}"/>
          </ac:picMkLst>
        </pc:picChg>
        <pc:picChg chg="add del mod">
          <ac:chgData name="Christopher Adeney [Staff]" userId="18d558d3-8dac-4765-a54c-ef32d0d910ca" providerId="ADAL" clId="{708C40C1-84A6-45EC-A17B-5893A915F587}" dt="2023-12-31T04:49:41.623" v="37" actId="1076"/>
          <ac:picMkLst>
            <pc:docMk/>
            <pc:sldMk cId="612686054" sldId="263"/>
            <ac:picMk id="4" creationId="{A0D6EE0D-9AB9-3E7E-7668-711B92DF8BA9}"/>
          </ac:picMkLst>
        </pc:picChg>
      </pc:sldChg>
    </pc:docChg>
  </pc:docChgLst>
  <pc:docChgLst>
    <pc:chgData name="Christopher Adeney [Staff]" userId="18d558d3-8dac-4765-a54c-ef32d0d910ca" providerId="ADAL" clId="{FE16D39C-5DC4-424D-B48B-71846B8D10F5}"/>
    <pc:docChg chg="undo custSel modSld">
      <pc:chgData name="Christopher Adeney [Staff]" userId="18d558d3-8dac-4765-a54c-ef32d0d910ca" providerId="ADAL" clId="{FE16D39C-5DC4-424D-B48B-71846B8D10F5}" dt="2024-01-04T02:57:09.051" v="61" actId="22"/>
      <pc:docMkLst>
        <pc:docMk/>
      </pc:docMkLst>
      <pc:sldChg chg="addSp delSp modSp mod">
        <pc:chgData name="Christopher Adeney [Staff]" userId="18d558d3-8dac-4765-a54c-ef32d0d910ca" providerId="ADAL" clId="{FE16D39C-5DC4-424D-B48B-71846B8D10F5}" dt="2024-01-04T02:50:47.252" v="14" actId="1038"/>
        <pc:sldMkLst>
          <pc:docMk/>
          <pc:sldMk cId="667677889" sldId="256"/>
        </pc:sldMkLst>
        <pc:spChg chg="mod">
          <ac:chgData name="Christopher Adeney [Staff]" userId="18d558d3-8dac-4765-a54c-ef32d0d910ca" providerId="ADAL" clId="{FE16D39C-5DC4-424D-B48B-71846B8D10F5}" dt="2024-01-04T02:49:15.947" v="4" actId="20577"/>
          <ac:spMkLst>
            <pc:docMk/>
            <pc:sldMk cId="667677889" sldId="256"/>
            <ac:spMk id="6" creationId="{5F34492A-8E47-E287-9A1B-2953FE5F309B}"/>
          </ac:spMkLst>
        </pc:spChg>
        <pc:picChg chg="add mod">
          <ac:chgData name="Christopher Adeney [Staff]" userId="18d558d3-8dac-4765-a54c-ef32d0d910ca" providerId="ADAL" clId="{FE16D39C-5DC4-424D-B48B-71846B8D10F5}" dt="2024-01-04T02:50:47.252" v="14" actId="1038"/>
          <ac:picMkLst>
            <pc:docMk/>
            <pc:sldMk cId="667677889" sldId="256"/>
            <ac:picMk id="3" creationId="{24C66B75-94A4-5D4D-6F64-3109A984BDD0}"/>
          </ac:picMkLst>
        </pc:picChg>
        <pc:picChg chg="add del">
          <ac:chgData name="Christopher Adeney [Staff]" userId="18d558d3-8dac-4765-a54c-ef32d0d910ca" providerId="ADAL" clId="{FE16D39C-5DC4-424D-B48B-71846B8D10F5}" dt="2024-01-04T02:50:39.662" v="7" actId="478"/>
          <ac:picMkLst>
            <pc:docMk/>
            <pc:sldMk cId="667677889" sldId="256"/>
            <ac:picMk id="4" creationId="{ABD14698-A534-FC13-1CA8-595390EF6D3B}"/>
          </ac:picMkLst>
        </pc:picChg>
      </pc:sldChg>
      <pc:sldChg chg="addSp delSp modSp mod">
        <pc:chgData name="Christopher Adeney [Staff]" userId="18d558d3-8dac-4765-a54c-ef32d0d910ca" providerId="ADAL" clId="{FE16D39C-5DC4-424D-B48B-71846B8D10F5}" dt="2024-01-04T02:52:59.383" v="59" actId="1035"/>
        <pc:sldMkLst>
          <pc:docMk/>
          <pc:sldMk cId="2418274077" sldId="257"/>
        </pc:sldMkLst>
        <pc:spChg chg="mod">
          <ac:chgData name="Christopher Adeney [Staff]" userId="18d558d3-8dac-4765-a54c-ef32d0d910ca" providerId="ADAL" clId="{FE16D39C-5DC4-424D-B48B-71846B8D10F5}" dt="2024-01-04T02:52:59.383" v="59" actId="1035"/>
          <ac:spMkLst>
            <pc:docMk/>
            <pc:sldMk cId="2418274077" sldId="257"/>
            <ac:spMk id="5" creationId="{BE6B1CB7-2A7B-9596-ED3D-5BC17A2D69C6}"/>
          </ac:spMkLst>
        </pc:spChg>
        <pc:picChg chg="add mod">
          <ac:chgData name="Christopher Adeney [Staff]" userId="18d558d3-8dac-4765-a54c-ef32d0d910ca" providerId="ADAL" clId="{FE16D39C-5DC4-424D-B48B-71846B8D10F5}" dt="2024-01-04T02:52:55.072" v="49" actId="1076"/>
          <ac:picMkLst>
            <pc:docMk/>
            <pc:sldMk cId="2418274077" sldId="257"/>
            <ac:picMk id="3" creationId="{9E60BC04-24E0-712A-83F6-DAA6A1322D4D}"/>
          </ac:picMkLst>
        </pc:picChg>
        <pc:picChg chg="del">
          <ac:chgData name="Christopher Adeney [Staff]" userId="18d558d3-8dac-4765-a54c-ef32d0d910ca" providerId="ADAL" clId="{FE16D39C-5DC4-424D-B48B-71846B8D10F5}" dt="2024-01-04T02:52:52.666" v="47" actId="478"/>
          <ac:picMkLst>
            <pc:docMk/>
            <pc:sldMk cId="2418274077" sldId="257"/>
            <ac:picMk id="4" creationId="{687382E2-2978-16B2-624C-A46D1F8FCC7F}"/>
          </ac:picMkLst>
        </pc:picChg>
      </pc:sldChg>
      <pc:sldChg chg="addSp delSp modSp mod">
        <pc:chgData name="Christopher Adeney [Staff]" userId="18d558d3-8dac-4765-a54c-ef32d0d910ca" providerId="ADAL" clId="{FE16D39C-5DC4-424D-B48B-71846B8D10F5}" dt="2024-01-04T02:52:13.216" v="46" actId="1035"/>
        <pc:sldMkLst>
          <pc:docMk/>
          <pc:sldMk cId="997847965" sldId="258"/>
        </pc:sldMkLst>
        <pc:spChg chg="mod">
          <ac:chgData name="Christopher Adeney [Staff]" userId="18d558d3-8dac-4765-a54c-ef32d0d910ca" providerId="ADAL" clId="{FE16D39C-5DC4-424D-B48B-71846B8D10F5}" dt="2024-01-04T02:52:02.755" v="33" actId="1035"/>
          <ac:spMkLst>
            <pc:docMk/>
            <pc:sldMk cId="997847965" sldId="258"/>
            <ac:spMk id="8" creationId="{671BF56F-700A-5445-38D3-4F6DB7C4ADA5}"/>
          </ac:spMkLst>
        </pc:spChg>
        <pc:picChg chg="add mod">
          <ac:chgData name="Christopher Adeney [Staff]" userId="18d558d3-8dac-4765-a54c-ef32d0d910ca" providerId="ADAL" clId="{FE16D39C-5DC4-424D-B48B-71846B8D10F5}" dt="2024-01-04T02:52:13.216" v="46" actId="1035"/>
          <ac:picMkLst>
            <pc:docMk/>
            <pc:sldMk cId="997847965" sldId="258"/>
            <ac:picMk id="3" creationId="{CC5D41C4-CB79-9A98-7ABD-56392CAFBA87}"/>
          </ac:picMkLst>
        </pc:picChg>
        <pc:picChg chg="del">
          <ac:chgData name="Christopher Adeney [Staff]" userId="18d558d3-8dac-4765-a54c-ef32d0d910ca" providerId="ADAL" clId="{FE16D39C-5DC4-424D-B48B-71846B8D10F5}" dt="2024-01-04T02:50:53.180" v="15" actId="478"/>
          <ac:picMkLst>
            <pc:docMk/>
            <pc:sldMk cId="997847965" sldId="258"/>
            <ac:picMk id="4" creationId="{54C8EFA8-8012-DB40-0388-292527D64661}"/>
          </ac:picMkLst>
        </pc:picChg>
        <pc:picChg chg="add mod">
          <ac:chgData name="Christopher Adeney [Staff]" userId="18d558d3-8dac-4765-a54c-ef32d0d910ca" providerId="ADAL" clId="{FE16D39C-5DC4-424D-B48B-71846B8D10F5}" dt="2024-01-04T02:52:10.947" v="44" actId="1035"/>
          <ac:picMkLst>
            <pc:docMk/>
            <pc:sldMk cId="997847965" sldId="258"/>
            <ac:picMk id="6" creationId="{5699E280-DA6A-2FD6-E5AC-7D1AB25B7C40}"/>
          </ac:picMkLst>
        </pc:picChg>
        <pc:picChg chg="del">
          <ac:chgData name="Christopher Adeney [Staff]" userId="18d558d3-8dac-4765-a54c-ef32d0d910ca" providerId="ADAL" clId="{FE16D39C-5DC4-424D-B48B-71846B8D10F5}" dt="2024-01-04T02:50:54.915" v="16" actId="478"/>
          <ac:picMkLst>
            <pc:docMk/>
            <pc:sldMk cId="997847965" sldId="258"/>
            <ac:picMk id="7" creationId="{F548CBFA-98AF-A74A-7501-4482695EA154}"/>
          </ac:picMkLst>
        </pc:picChg>
      </pc:sldChg>
      <pc:sldChg chg="addSp delSp mod">
        <pc:chgData name="Christopher Adeney [Staff]" userId="18d558d3-8dac-4765-a54c-ef32d0d910ca" providerId="ADAL" clId="{FE16D39C-5DC4-424D-B48B-71846B8D10F5}" dt="2024-01-04T02:57:09.051" v="61" actId="22"/>
        <pc:sldMkLst>
          <pc:docMk/>
          <pc:sldMk cId="612686054" sldId="263"/>
        </pc:sldMkLst>
        <pc:picChg chg="add">
          <ac:chgData name="Christopher Adeney [Staff]" userId="18d558d3-8dac-4765-a54c-ef32d0d910ca" providerId="ADAL" clId="{FE16D39C-5DC4-424D-B48B-71846B8D10F5}" dt="2024-01-04T02:57:09.051" v="61" actId="22"/>
          <ac:picMkLst>
            <pc:docMk/>
            <pc:sldMk cId="612686054" sldId="263"/>
            <ac:picMk id="3" creationId="{26F4B0BD-F45E-F89B-2B05-050961C59E6B}"/>
          </ac:picMkLst>
        </pc:picChg>
        <pc:picChg chg="del">
          <ac:chgData name="Christopher Adeney [Staff]" userId="18d558d3-8dac-4765-a54c-ef32d0d910ca" providerId="ADAL" clId="{FE16D39C-5DC4-424D-B48B-71846B8D10F5}" dt="2024-01-04T02:53:07.849" v="60" actId="478"/>
          <ac:picMkLst>
            <pc:docMk/>
            <pc:sldMk cId="612686054" sldId="263"/>
            <ac:picMk id="4" creationId="{A0D6EE0D-9AB9-3E7E-7668-711B92DF8BA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193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97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3261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294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6558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359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223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473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247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979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683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15C02-139A-4516-B7C6-7C5CF7567EFC}" type="datetimeFigureOut">
              <a:rPr lang="en-CA" smtClean="0"/>
              <a:t>2024-01-03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949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F34492A-8E47-E287-9A1B-2953FE5F309B}"/>
              </a:ext>
            </a:extLst>
          </p:cNvPr>
          <p:cNvSpPr txBox="1"/>
          <p:nvPr/>
        </p:nvSpPr>
        <p:spPr>
          <a:xfrm>
            <a:off x="1844127" y="290792"/>
            <a:ext cx="2758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/>
              <a:t>Bellwork</a:t>
            </a:r>
            <a:r>
              <a:rPr lang="en-GB" b="1" dirty="0"/>
              <a:t> – Jan 15 to Jan 19</a:t>
            </a:r>
            <a:endParaRPr lang="en-CA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B700F7-2726-4977-B7B0-1C8D7662E9DA}"/>
              </a:ext>
            </a:extLst>
          </p:cNvPr>
          <p:cNvSpPr txBox="1"/>
          <p:nvPr/>
        </p:nvSpPr>
        <p:spPr>
          <a:xfrm>
            <a:off x="4485235" y="136904"/>
            <a:ext cx="23727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Name:___________________</a:t>
            </a:r>
            <a:endParaRPr lang="en-CA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C7AAADF-3843-C438-4D45-220540EF0F1B}"/>
              </a:ext>
            </a:extLst>
          </p:cNvPr>
          <p:cNvSpPr/>
          <p:nvPr/>
        </p:nvSpPr>
        <p:spPr>
          <a:xfrm>
            <a:off x="4683760" y="2092960"/>
            <a:ext cx="330200" cy="1981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7F264AE-E595-8D94-FD7B-15D8D1B2A120}"/>
              </a:ext>
            </a:extLst>
          </p:cNvPr>
          <p:cNvSpPr/>
          <p:nvPr/>
        </p:nvSpPr>
        <p:spPr>
          <a:xfrm>
            <a:off x="5369544" y="2087880"/>
            <a:ext cx="76475" cy="2336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C66B75-94A4-5D4D-6F64-3109A984BD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00" y="598569"/>
            <a:ext cx="6762750" cy="813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677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71BF56F-700A-5445-38D3-4F6DB7C4ADA5}"/>
              </a:ext>
            </a:extLst>
          </p:cNvPr>
          <p:cNvSpPr txBox="1"/>
          <p:nvPr/>
        </p:nvSpPr>
        <p:spPr>
          <a:xfrm>
            <a:off x="2244592" y="201026"/>
            <a:ext cx="2337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Language Review</a:t>
            </a:r>
            <a:endParaRPr lang="en-CA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5D41C4-CB79-9A98-7ABD-56392CAFBA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782" y="631694"/>
            <a:ext cx="5497249" cy="49749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99E280-DA6A-2FD6-E5AC-7D1AB25B7C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10" y="5752707"/>
            <a:ext cx="5983794" cy="320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84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6B1CB7-2A7B-9596-ED3D-5BC17A2D69C6}"/>
              </a:ext>
            </a:extLst>
          </p:cNvPr>
          <p:cNvSpPr txBox="1"/>
          <p:nvPr/>
        </p:nvSpPr>
        <p:spPr>
          <a:xfrm>
            <a:off x="993846" y="314714"/>
            <a:ext cx="487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*COMPLETE </a:t>
            </a:r>
            <a:r>
              <a:rPr lang="en-GB" u="sng" dirty="0"/>
              <a:t>ALL</a:t>
            </a:r>
            <a:r>
              <a:rPr lang="en-GB" dirty="0"/>
              <a:t> LINES, especially those left blank.</a:t>
            </a:r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60BC04-24E0-712A-83F6-DAA6A1322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885523"/>
            <a:ext cx="6172200" cy="783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274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F4B0BD-F45E-F89B-2B05-050961C59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852487"/>
            <a:ext cx="5524500" cy="743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686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877</TotalTime>
  <Words>21</Words>
  <Application>Microsoft Office PowerPoint</Application>
  <PresentationFormat>Letter Paper (8.5x11 in)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Adeney [Staff]</dc:creator>
  <cp:lastModifiedBy>Christopher Adeney [Staff]</cp:lastModifiedBy>
  <cp:revision>2</cp:revision>
  <cp:lastPrinted>2023-09-11T11:19:03Z</cp:lastPrinted>
  <dcterms:created xsi:type="dcterms:W3CDTF">2023-09-04T23:09:35Z</dcterms:created>
  <dcterms:modified xsi:type="dcterms:W3CDTF">2024-01-04T02:57:15Z</dcterms:modified>
</cp:coreProperties>
</file>