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0" r:id="rId5"/>
    <p:sldId id="262" r:id="rId6"/>
    <p:sldId id="259" r:id="rId7"/>
    <p:sldId id="261" r:id="rId8"/>
  </p:sldIdLst>
  <p:sldSz cx="6858000" cy="9144000" type="letter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961171-F652-492A-9AFA-AF95DA02DE8C}" v="2" dt="2023-09-24T19:59:58.0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>
        <p:scale>
          <a:sx n="66" d="100"/>
          <a:sy n="66" d="100"/>
        </p:scale>
        <p:origin x="908" y="-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er Adeney [Staff]" userId="18d558d3-8dac-4765-a54c-ef32d0d910ca" providerId="ADAL" clId="{121F31C8-9327-4360-9CCF-AF7CB24E0EEB}"/>
    <pc:docChg chg="undo custSel addSld modSld sldOrd">
      <pc:chgData name="Christopher Adeney [Staff]" userId="18d558d3-8dac-4765-a54c-ef32d0d910ca" providerId="ADAL" clId="{121F31C8-9327-4360-9CCF-AF7CB24E0EEB}" dt="2023-09-17T16:31:51.293" v="131" actId="1076"/>
      <pc:docMkLst>
        <pc:docMk/>
      </pc:docMkLst>
      <pc:sldChg chg="addSp delSp modSp mod">
        <pc:chgData name="Christopher Adeney [Staff]" userId="18d558d3-8dac-4765-a54c-ef32d0d910ca" providerId="ADAL" clId="{121F31C8-9327-4360-9CCF-AF7CB24E0EEB}" dt="2023-09-17T16:14:33.340" v="9" actId="1076"/>
        <pc:sldMkLst>
          <pc:docMk/>
          <pc:sldMk cId="667677889" sldId="256"/>
        </pc:sldMkLst>
        <pc:spChg chg="mod">
          <ac:chgData name="Christopher Adeney [Staff]" userId="18d558d3-8dac-4765-a54c-ef32d0d910ca" providerId="ADAL" clId="{121F31C8-9327-4360-9CCF-AF7CB24E0EEB}" dt="2023-09-17T16:14:31.054" v="8" actId="20577"/>
          <ac:spMkLst>
            <pc:docMk/>
            <pc:sldMk cId="667677889" sldId="256"/>
            <ac:spMk id="6" creationId="{5F34492A-8E47-E287-9A1B-2953FE5F309B}"/>
          </ac:spMkLst>
        </pc:spChg>
        <pc:picChg chg="del">
          <ac:chgData name="Christopher Adeney [Staff]" userId="18d558d3-8dac-4765-a54c-ef32d0d910ca" providerId="ADAL" clId="{121F31C8-9327-4360-9CCF-AF7CB24E0EEB}" dt="2023-09-17T16:13:53.596" v="0" actId="478"/>
          <ac:picMkLst>
            <pc:docMk/>
            <pc:sldMk cId="667677889" sldId="256"/>
            <ac:picMk id="3" creationId="{FFB03116-615F-15ED-E2AE-ABEA69C5F844}"/>
          </ac:picMkLst>
        </pc:picChg>
        <pc:picChg chg="add mod">
          <ac:chgData name="Christopher Adeney [Staff]" userId="18d558d3-8dac-4765-a54c-ef32d0d910ca" providerId="ADAL" clId="{121F31C8-9327-4360-9CCF-AF7CB24E0EEB}" dt="2023-09-17T16:14:33.340" v="9" actId="1076"/>
          <ac:picMkLst>
            <pc:docMk/>
            <pc:sldMk cId="667677889" sldId="256"/>
            <ac:picMk id="4" creationId="{1D913B82-2B90-51D6-704A-FFFC73F4F804}"/>
          </ac:picMkLst>
        </pc:picChg>
      </pc:sldChg>
      <pc:sldChg chg="addSp delSp mod">
        <pc:chgData name="Christopher Adeney [Staff]" userId="18d558d3-8dac-4765-a54c-ef32d0d910ca" providerId="ADAL" clId="{121F31C8-9327-4360-9CCF-AF7CB24E0EEB}" dt="2023-09-17T16:17:32.189" v="14" actId="22"/>
        <pc:sldMkLst>
          <pc:docMk/>
          <pc:sldMk cId="2418274077" sldId="257"/>
        </pc:sldMkLst>
        <pc:picChg chg="add">
          <ac:chgData name="Christopher Adeney [Staff]" userId="18d558d3-8dac-4765-a54c-ef32d0d910ca" providerId="ADAL" clId="{121F31C8-9327-4360-9CCF-AF7CB24E0EEB}" dt="2023-09-17T16:17:32.189" v="14" actId="22"/>
          <ac:picMkLst>
            <pc:docMk/>
            <pc:sldMk cId="2418274077" sldId="257"/>
            <ac:picMk id="3" creationId="{E95C3EC8-4C78-90D0-90D5-A54854D276E0}"/>
          </ac:picMkLst>
        </pc:picChg>
        <pc:picChg chg="del">
          <ac:chgData name="Christopher Adeney [Staff]" userId="18d558d3-8dac-4765-a54c-ef32d0d910ca" providerId="ADAL" clId="{121F31C8-9327-4360-9CCF-AF7CB24E0EEB}" dt="2023-09-17T16:17:31.006" v="13" actId="478"/>
          <ac:picMkLst>
            <pc:docMk/>
            <pc:sldMk cId="2418274077" sldId="257"/>
            <ac:picMk id="7" creationId="{12B7D8D1-85A6-B087-57E0-0A3838C849E5}"/>
          </ac:picMkLst>
        </pc:picChg>
      </pc:sldChg>
      <pc:sldChg chg="addSp delSp mod">
        <pc:chgData name="Christopher Adeney [Staff]" userId="18d558d3-8dac-4765-a54c-ef32d0d910ca" providerId="ADAL" clId="{121F31C8-9327-4360-9CCF-AF7CB24E0EEB}" dt="2023-09-17T16:16:20.075" v="12" actId="22"/>
        <pc:sldMkLst>
          <pc:docMk/>
          <pc:sldMk cId="997847965" sldId="258"/>
        </pc:sldMkLst>
        <pc:picChg chg="add">
          <ac:chgData name="Christopher Adeney [Staff]" userId="18d558d3-8dac-4765-a54c-ef32d0d910ca" providerId="ADAL" clId="{121F31C8-9327-4360-9CCF-AF7CB24E0EEB}" dt="2023-09-17T16:16:20.075" v="12" actId="22"/>
          <ac:picMkLst>
            <pc:docMk/>
            <pc:sldMk cId="997847965" sldId="258"/>
            <ac:picMk id="3" creationId="{55EE3786-C5A2-751A-0C42-12405D54BECD}"/>
          </ac:picMkLst>
        </pc:picChg>
        <pc:picChg chg="del">
          <ac:chgData name="Christopher Adeney [Staff]" userId="18d558d3-8dac-4765-a54c-ef32d0d910ca" providerId="ADAL" clId="{121F31C8-9327-4360-9CCF-AF7CB24E0EEB}" dt="2023-09-17T16:16:19.735" v="11" actId="478"/>
          <ac:picMkLst>
            <pc:docMk/>
            <pc:sldMk cId="997847965" sldId="258"/>
            <ac:picMk id="4" creationId="{07AC9AED-715E-FC72-94D7-61E5172C39AD}"/>
          </ac:picMkLst>
        </pc:picChg>
        <pc:picChg chg="del">
          <ac:chgData name="Christopher Adeney [Staff]" userId="18d558d3-8dac-4765-a54c-ef32d0d910ca" providerId="ADAL" clId="{121F31C8-9327-4360-9CCF-AF7CB24E0EEB}" dt="2023-09-17T16:16:18.575" v="10" actId="478"/>
          <ac:picMkLst>
            <pc:docMk/>
            <pc:sldMk cId="997847965" sldId="258"/>
            <ac:picMk id="7" creationId="{E6D4594F-D777-5DAB-1679-2856A66D0D9E}"/>
          </ac:picMkLst>
        </pc:picChg>
      </pc:sldChg>
      <pc:sldChg chg="addSp delSp modSp mod">
        <pc:chgData name="Christopher Adeney [Staff]" userId="18d558d3-8dac-4765-a54c-ef32d0d910ca" providerId="ADAL" clId="{121F31C8-9327-4360-9CCF-AF7CB24E0EEB}" dt="2023-09-17T16:25:06.397" v="48" actId="1076"/>
        <pc:sldMkLst>
          <pc:docMk/>
          <pc:sldMk cId="768644789" sldId="259"/>
        </pc:sldMkLst>
        <pc:picChg chg="add mod">
          <ac:chgData name="Christopher Adeney [Staff]" userId="18d558d3-8dac-4765-a54c-ef32d0d910ca" providerId="ADAL" clId="{121F31C8-9327-4360-9CCF-AF7CB24E0EEB}" dt="2023-09-17T16:22:36.278" v="31" actId="1076"/>
          <ac:picMkLst>
            <pc:docMk/>
            <pc:sldMk cId="768644789" sldId="259"/>
            <ac:picMk id="3" creationId="{786EE9E6-5FA4-187D-8E57-E0EF6239FB8B}"/>
          </ac:picMkLst>
        </pc:picChg>
        <pc:picChg chg="add mod">
          <ac:chgData name="Christopher Adeney [Staff]" userId="18d558d3-8dac-4765-a54c-ef32d0d910ca" providerId="ADAL" clId="{121F31C8-9327-4360-9CCF-AF7CB24E0EEB}" dt="2023-09-17T16:25:06.397" v="48" actId="1076"/>
          <ac:picMkLst>
            <pc:docMk/>
            <pc:sldMk cId="768644789" sldId="259"/>
            <ac:picMk id="5" creationId="{E2965BAE-AF05-3148-461B-C96ECCA38AA5}"/>
          </ac:picMkLst>
        </pc:picChg>
        <pc:picChg chg="del">
          <ac:chgData name="Christopher Adeney [Staff]" userId="18d558d3-8dac-4765-a54c-ef32d0d910ca" providerId="ADAL" clId="{121F31C8-9327-4360-9CCF-AF7CB24E0EEB}" dt="2023-09-17T16:17:39.156" v="15" actId="478"/>
          <ac:picMkLst>
            <pc:docMk/>
            <pc:sldMk cId="768644789" sldId="259"/>
            <ac:picMk id="12" creationId="{D0046E89-5DE4-8B02-7B71-CF0AC7EC59DC}"/>
          </ac:picMkLst>
        </pc:picChg>
      </pc:sldChg>
      <pc:sldChg chg="addSp delSp modSp add mod ord">
        <pc:chgData name="Christopher Adeney [Staff]" userId="18d558d3-8dac-4765-a54c-ef32d0d910ca" providerId="ADAL" clId="{121F31C8-9327-4360-9CCF-AF7CB24E0EEB}" dt="2023-09-17T16:31:39.972" v="129" actId="1076"/>
        <pc:sldMkLst>
          <pc:docMk/>
          <pc:sldMk cId="57373917" sldId="260"/>
        </pc:sldMkLst>
        <pc:picChg chg="del">
          <ac:chgData name="Christopher Adeney [Staff]" userId="18d558d3-8dac-4765-a54c-ef32d0d910ca" providerId="ADAL" clId="{121F31C8-9327-4360-9CCF-AF7CB24E0EEB}" dt="2023-09-17T16:21:00.162" v="22" actId="478"/>
          <ac:picMkLst>
            <pc:docMk/>
            <pc:sldMk cId="57373917" sldId="260"/>
            <ac:picMk id="3" creationId="{786EE9E6-5FA4-187D-8E57-E0EF6239FB8B}"/>
          </ac:picMkLst>
        </pc:picChg>
        <pc:picChg chg="add mod">
          <ac:chgData name="Christopher Adeney [Staff]" userId="18d558d3-8dac-4765-a54c-ef32d0d910ca" providerId="ADAL" clId="{121F31C8-9327-4360-9CCF-AF7CB24E0EEB}" dt="2023-09-17T16:30:49.248" v="115" actId="1076"/>
          <ac:picMkLst>
            <pc:docMk/>
            <pc:sldMk cId="57373917" sldId="260"/>
            <ac:picMk id="4" creationId="{122AE2B8-331D-4A79-13AC-E7C80CA9DB56}"/>
          </ac:picMkLst>
        </pc:picChg>
        <pc:picChg chg="add del mod">
          <ac:chgData name="Christopher Adeney [Staff]" userId="18d558d3-8dac-4765-a54c-ef32d0d910ca" providerId="ADAL" clId="{121F31C8-9327-4360-9CCF-AF7CB24E0EEB}" dt="2023-09-17T16:30:52.035" v="116" actId="478"/>
          <ac:picMkLst>
            <pc:docMk/>
            <pc:sldMk cId="57373917" sldId="260"/>
            <ac:picMk id="6" creationId="{6C474480-F3A2-0FA8-09AC-6E36F7F3A283}"/>
          </ac:picMkLst>
        </pc:picChg>
        <pc:picChg chg="add mod">
          <ac:chgData name="Christopher Adeney [Staff]" userId="18d558d3-8dac-4765-a54c-ef32d0d910ca" providerId="ADAL" clId="{121F31C8-9327-4360-9CCF-AF7CB24E0EEB}" dt="2023-09-17T16:31:38.135" v="128" actId="1076"/>
          <ac:picMkLst>
            <pc:docMk/>
            <pc:sldMk cId="57373917" sldId="260"/>
            <ac:picMk id="8" creationId="{140D1047-2A7A-FF57-1440-EF93D00D0C89}"/>
          </ac:picMkLst>
        </pc:picChg>
        <pc:picChg chg="add mod">
          <ac:chgData name="Christopher Adeney [Staff]" userId="18d558d3-8dac-4765-a54c-ef32d0d910ca" providerId="ADAL" clId="{121F31C8-9327-4360-9CCF-AF7CB24E0EEB}" dt="2023-09-17T16:31:39.972" v="129" actId="1076"/>
          <ac:picMkLst>
            <pc:docMk/>
            <pc:sldMk cId="57373917" sldId="260"/>
            <ac:picMk id="10" creationId="{6306410D-EF8C-2348-07B4-89F59FBE252B}"/>
          </ac:picMkLst>
        </pc:picChg>
      </pc:sldChg>
      <pc:sldChg chg="addSp delSp modSp add mod">
        <pc:chgData name="Christopher Adeney [Staff]" userId="18d558d3-8dac-4765-a54c-ef32d0d910ca" providerId="ADAL" clId="{121F31C8-9327-4360-9CCF-AF7CB24E0EEB}" dt="2023-09-17T16:31:51.293" v="131" actId="1076"/>
        <pc:sldMkLst>
          <pc:docMk/>
          <pc:sldMk cId="2755859603" sldId="261"/>
        </pc:sldMkLst>
        <pc:picChg chg="del">
          <ac:chgData name="Christopher Adeney [Staff]" userId="18d558d3-8dac-4765-a54c-ef32d0d910ca" providerId="ADAL" clId="{121F31C8-9327-4360-9CCF-AF7CB24E0EEB}" dt="2023-09-17T16:23:35.974" v="33" actId="478"/>
          <ac:picMkLst>
            <pc:docMk/>
            <pc:sldMk cId="2755859603" sldId="261"/>
            <ac:picMk id="3" creationId="{786EE9E6-5FA4-187D-8E57-E0EF6239FB8B}"/>
          </ac:picMkLst>
        </pc:picChg>
        <pc:picChg chg="add del mod">
          <ac:chgData name="Christopher Adeney [Staff]" userId="18d558d3-8dac-4765-a54c-ef32d0d910ca" providerId="ADAL" clId="{121F31C8-9327-4360-9CCF-AF7CB24E0EEB}" dt="2023-09-17T16:29:16.483" v="94" actId="478"/>
          <ac:picMkLst>
            <pc:docMk/>
            <pc:sldMk cId="2755859603" sldId="261"/>
            <ac:picMk id="4" creationId="{992DE4B4-4C88-956C-B743-4BDD95928D7C}"/>
          </ac:picMkLst>
        </pc:picChg>
        <pc:picChg chg="add del mod">
          <ac:chgData name="Christopher Adeney [Staff]" userId="18d558d3-8dac-4765-a54c-ef32d0d910ca" providerId="ADAL" clId="{121F31C8-9327-4360-9CCF-AF7CB24E0EEB}" dt="2023-09-17T16:26:36.047" v="54" actId="478"/>
          <ac:picMkLst>
            <pc:docMk/>
            <pc:sldMk cId="2755859603" sldId="261"/>
            <ac:picMk id="6" creationId="{CCD5B055-D607-5663-D913-3D8AB2113893}"/>
          </ac:picMkLst>
        </pc:picChg>
        <pc:picChg chg="add mod">
          <ac:chgData name="Christopher Adeney [Staff]" userId="18d558d3-8dac-4765-a54c-ef32d0d910ca" providerId="ADAL" clId="{121F31C8-9327-4360-9CCF-AF7CB24E0EEB}" dt="2023-09-17T16:31:48.323" v="130" actId="1076"/>
          <ac:picMkLst>
            <pc:docMk/>
            <pc:sldMk cId="2755859603" sldId="261"/>
            <ac:picMk id="8" creationId="{DD236987-BF7E-6E92-FB94-5EE0BB4FD4CE}"/>
          </ac:picMkLst>
        </pc:picChg>
        <pc:picChg chg="add del mod">
          <ac:chgData name="Christopher Adeney [Staff]" userId="18d558d3-8dac-4765-a54c-ef32d0d910ca" providerId="ADAL" clId="{121F31C8-9327-4360-9CCF-AF7CB24E0EEB}" dt="2023-09-17T16:31:51.293" v="131" actId="1076"/>
          <ac:picMkLst>
            <pc:docMk/>
            <pc:sldMk cId="2755859603" sldId="261"/>
            <ac:picMk id="10" creationId="{DEAACCA2-C3FC-78A0-399E-5787D4212F3F}"/>
          </ac:picMkLst>
        </pc:picChg>
        <pc:picChg chg="add mod">
          <ac:chgData name="Christopher Adeney [Staff]" userId="18d558d3-8dac-4765-a54c-ef32d0d910ca" providerId="ADAL" clId="{121F31C8-9327-4360-9CCF-AF7CB24E0EEB}" dt="2023-09-17T16:29:50.160" v="109" actId="1076"/>
          <ac:picMkLst>
            <pc:docMk/>
            <pc:sldMk cId="2755859603" sldId="261"/>
            <ac:picMk id="12" creationId="{7E2354BB-1619-C6B9-85CA-648088B50BE8}"/>
          </ac:picMkLst>
        </pc:picChg>
        <pc:picChg chg="add del mod">
          <ac:chgData name="Christopher Adeney [Staff]" userId="18d558d3-8dac-4765-a54c-ef32d0d910ca" providerId="ADAL" clId="{121F31C8-9327-4360-9CCF-AF7CB24E0EEB}" dt="2023-09-17T16:29:09.796" v="91" actId="478"/>
          <ac:picMkLst>
            <pc:docMk/>
            <pc:sldMk cId="2755859603" sldId="261"/>
            <ac:picMk id="14" creationId="{B9604EA7-39F3-6914-41BE-549FC87FBC5A}"/>
          </ac:picMkLst>
        </pc:picChg>
        <pc:picChg chg="add del mod">
          <ac:chgData name="Christopher Adeney [Staff]" userId="18d558d3-8dac-4765-a54c-ef32d0d910ca" providerId="ADAL" clId="{121F31C8-9327-4360-9CCF-AF7CB24E0EEB}" dt="2023-09-17T16:29:07.593" v="89" actId="478"/>
          <ac:picMkLst>
            <pc:docMk/>
            <pc:sldMk cId="2755859603" sldId="261"/>
            <ac:picMk id="16" creationId="{6CB560A2-2FFD-29E9-B7F6-2C6DD7397DDD}"/>
          </ac:picMkLst>
        </pc:picChg>
        <pc:picChg chg="add del mod">
          <ac:chgData name="Christopher Adeney [Staff]" userId="18d558d3-8dac-4765-a54c-ef32d0d910ca" providerId="ADAL" clId="{121F31C8-9327-4360-9CCF-AF7CB24E0EEB}" dt="2023-09-17T16:29:05.716" v="87" actId="478"/>
          <ac:picMkLst>
            <pc:docMk/>
            <pc:sldMk cId="2755859603" sldId="261"/>
            <ac:picMk id="18" creationId="{DC637F54-CB17-26AD-6839-357659FB8272}"/>
          </ac:picMkLst>
        </pc:picChg>
        <pc:picChg chg="add del mod">
          <ac:chgData name="Christopher Adeney [Staff]" userId="18d558d3-8dac-4765-a54c-ef32d0d910ca" providerId="ADAL" clId="{121F31C8-9327-4360-9CCF-AF7CB24E0EEB}" dt="2023-09-17T16:29:04.245" v="85" actId="478"/>
          <ac:picMkLst>
            <pc:docMk/>
            <pc:sldMk cId="2755859603" sldId="261"/>
            <ac:picMk id="20" creationId="{4B00D6B9-14B3-B7D3-5EDE-193AC6EC66CE}"/>
          </ac:picMkLst>
        </pc:picChg>
        <pc:picChg chg="add del mod">
          <ac:chgData name="Christopher Adeney [Staff]" userId="18d558d3-8dac-4765-a54c-ef32d0d910ca" providerId="ADAL" clId="{121F31C8-9327-4360-9CCF-AF7CB24E0EEB}" dt="2023-09-17T16:28:48.814" v="80" actId="478"/>
          <ac:picMkLst>
            <pc:docMk/>
            <pc:sldMk cId="2755859603" sldId="261"/>
            <ac:picMk id="21" creationId="{72D6C260-5BB9-1495-50FC-1DB4137B1C65}"/>
          </ac:picMkLst>
        </pc:picChg>
        <pc:picChg chg="add del mod">
          <ac:chgData name="Christopher Adeney [Staff]" userId="18d558d3-8dac-4765-a54c-ef32d0d910ca" providerId="ADAL" clId="{121F31C8-9327-4360-9CCF-AF7CB24E0EEB}" dt="2023-09-17T16:29:02.704" v="83" actId="478"/>
          <ac:picMkLst>
            <pc:docMk/>
            <pc:sldMk cId="2755859603" sldId="261"/>
            <ac:picMk id="23" creationId="{695F0E71-FC68-BD45-860D-17CDDB729115}"/>
          </ac:picMkLst>
        </pc:picChg>
      </pc:sldChg>
    </pc:docChg>
  </pc:docChgLst>
  <pc:docChgLst>
    <pc:chgData name="Christopher Adeney [Staff]" userId="18d558d3-8dac-4765-a54c-ef32d0d910ca" providerId="ADAL" clId="{E7894442-6B98-4F85-8EDF-F169DBA9FFDF}"/>
    <pc:docChg chg="custSel modSld">
      <pc:chgData name="Christopher Adeney [Staff]" userId="18d558d3-8dac-4765-a54c-ef32d0d910ca" providerId="ADAL" clId="{E7894442-6B98-4F85-8EDF-F169DBA9FFDF}" dt="2023-09-11T11:19:13.976" v="46" actId="478"/>
      <pc:docMkLst>
        <pc:docMk/>
      </pc:docMkLst>
      <pc:sldChg chg="addSp delSp modSp mod chgLayout">
        <pc:chgData name="Christopher Adeney [Staff]" userId="18d558d3-8dac-4765-a54c-ef32d0d910ca" providerId="ADAL" clId="{E7894442-6B98-4F85-8EDF-F169DBA9FFDF}" dt="2023-09-11T11:19:13.976" v="46" actId="478"/>
        <pc:sldMkLst>
          <pc:docMk/>
          <pc:sldMk cId="667677889" sldId="256"/>
        </pc:sldMkLst>
        <pc:spChg chg="add del mod ord">
          <ac:chgData name="Christopher Adeney [Staff]" userId="18d558d3-8dac-4765-a54c-ef32d0d910ca" providerId="ADAL" clId="{E7894442-6B98-4F85-8EDF-F169DBA9FFDF}" dt="2023-09-11T11:19:11.269" v="45" actId="478"/>
          <ac:spMkLst>
            <pc:docMk/>
            <pc:sldMk cId="667677889" sldId="256"/>
            <ac:spMk id="2" creationId="{374103DF-394F-5877-2AD1-4A4CF3297DB0}"/>
          </ac:spMkLst>
        </pc:spChg>
        <pc:spChg chg="add del mod ord">
          <ac:chgData name="Christopher Adeney [Staff]" userId="18d558d3-8dac-4765-a54c-ef32d0d910ca" providerId="ADAL" clId="{E7894442-6B98-4F85-8EDF-F169DBA9FFDF}" dt="2023-09-11T11:19:13.976" v="46" actId="478"/>
          <ac:spMkLst>
            <pc:docMk/>
            <pc:sldMk cId="667677889" sldId="256"/>
            <ac:spMk id="4" creationId="{F2724625-201E-4C36-6CC8-601B39B5444F}"/>
          </ac:spMkLst>
        </pc:spChg>
        <pc:spChg chg="mod">
          <ac:chgData name="Christopher Adeney [Staff]" userId="18d558d3-8dac-4765-a54c-ef32d0d910ca" providerId="ADAL" clId="{E7894442-6B98-4F85-8EDF-F169DBA9FFDF}" dt="2023-09-09T04:13:11.405" v="24" actId="1035"/>
          <ac:spMkLst>
            <pc:docMk/>
            <pc:sldMk cId="667677889" sldId="256"/>
            <ac:spMk id="6" creationId="{5F34492A-8E47-E287-9A1B-2953FE5F309B}"/>
          </ac:spMkLst>
        </pc:spChg>
        <pc:picChg chg="add mod">
          <ac:chgData name="Christopher Adeney [Staff]" userId="18d558d3-8dac-4765-a54c-ef32d0d910ca" providerId="ADAL" clId="{E7894442-6B98-4F85-8EDF-F169DBA9FFDF}" dt="2023-09-09T04:13:16.509" v="26" actId="14100"/>
          <ac:picMkLst>
            <pc:docMk/>
            <pc:sldMk cId="667677889" sldId="256"/>
            <ac:picMk id="3" creationId="{FFB03116-615F-15ED-E2AE-ABEA69C5F844}"/>
          </ac:picMkLst>
        </pc:picChg>
        <pc:picChg chg="del">
          <ac:chgData name="Christopher Adeney [Staff]" userId="18d558d3-8dac-4765-a54c-ef32d0d910ca" providerId="ADAL" clId="{E7894442-6B98-4F85-8EDF-F169DBA9FFDF}" dt="2023-09-09T04:12:48.863" v="0" actId="478"/>
          <ac:picMkLst>
            <pc:docMk/>
            <pc:sldMk cId="667677889" sldId="256"/>
            <ac:picMk id="5" creationId="{D571B36A-2D2B-8BAD-AB61-E13CA52479BC}"/>
          </ac:picMkLst>
        </pc:picChg>
      </pc:sldChg>
      <pc:sldChg chg="addSp delSp modSp mod">
        <pc:chgData name="Christopher Adeney [Staff]" userId="18d558d3-8dac-4765-a54c-ef32d0d910ca" providerId="ADAL" clId="{E7894442-6B98-4F85-8EDF-F169DBA9FFDF}" dt="2023-09-09T04:15:35.754" v="33" actId="1076"/>
        <pc:sldMkLst>
          <pc:docMk/>
          <pc:sldMk cId="997847965" sldId="258"/>
        </pc:sldMkLst>
        <pc:picChg chg="del">
          <ac:chgData name="Christopher Adeney [Staff]" userId="18d558d3-8dac-4765-a54c-ef32d0d910ca" providerId="ADAL" clId="{E7894442-6B98-4F85-8EDF-F169DBA9FFDF}" dt="2023-09-09T04:14:32.937" v="27" actId="478"/>
          <ac:picMkLst>
            <pc:docMk/>
            <pc:sldMk cId="997847965" sldId="258"/>
            <ac:picMk id="3" creationId="{1B615F27-0F77-BC92-75F1-33BD2F54A7FF}"/>
          </ac:picMkLst>
        </pc:picChg>
        <pc:picChg chg="add mod">
          <ac:chgData name="Christopher Adeney [Staff]" userId="18d558d3-8dac-4765-a54c-ef32d0d910ca" providerId="ADAL" clId="{E7894442-6B98-4F85-8EDF-F169DBA9FFDF}" dt="2023-09-09T04:14:36.556" v="29" actId="1076"/>
          <ac:picMkLst>
            <pc:docMk/>
            <pc:sldMk cId="997847965" sldId="258"/>
            <ac:picMk id="4" creationId="{07AC9AED-715E-FC72-94D7-61E5172C39AD}"/>
          </ac:picMkLst>
        </pc:picChg>
        <pc:picChg chg="del">
          <ac:chgData name="Christopher Adeney [Staff]" userId="18d558d3-8dac-4765-a54c-ef32d0d910ca" providerId="ADAL" clId="{E7894442-6B98-4F85-8EDF-F169DBA9FFDF}" dt="2023-09-09T04:14:39.871" v="30" actId="478"/>
          <ac:picMkLst>
            <pc:docMk/>
            <pc:sldMk cId="997847965" sldId="258"/>
            <ac:picMk id="6" creationId="{C2F34F3E-FFA2-97AF-ACB2-63FC9198B5E1}"/>
          </ac:picMkLst>
        </pc:picChg>
        <pc:picChg chg="add mod">
          <ac:chgData name="Christopher Adeney [Staff]" userId="18d558d3-8dac-4765-a54c-ef32d0d910ca" providerId="ADAL" clId="{E7894442-6B98-4F85-8EDF-F169DBA9FFDF}" dt="2023-09-09T04:15:35.754" v="33" actId="1076"/>
          <ac:picMkLst>
            <pc:docMk/>
            <pc:sldMk cId="997847965" sldId="258"/>
            <ac:picMk id="7" creationId="{E6D4594F-D777-5DAB-1679-2856A66D0D9E}"/>
          </ac:picMkLst>
        </pc:picChg>
      </pc:sldChg>
      <pc:sldChg chg="addSp delSp modSp mod">
        <pc:chgData name="Christopher Adeney [Staff]" userId="18d558d3-8dac-4765-a54c-ef32d0d910ca" providerId="ADAL" clId="{E7894442-6B98-4F85-8EDF-F169DBA9FFDF}" dt="2023-09-09T04:25:56.286" v="43" actId="1076"/>
        <pc:sldMkLst>
          <pc:docMk/>
          <pc:sldMk cId="768644789" sldId="259"/>
        </pc:sldMkLst>
        <pc:spChg chg="del">
          <ac:chgData name="Christopher Adeney [Staff]" userId="18d558d3-8dac-4765-a54c-ef32d0d910ca" providerId="ADAL" clId="{E7894442-6B98-4F85-8EDF-F169DBA9FFDF}" dt="2023-09-09T04:15:45.341" v="35" actId="478"/>
          <ac:spMkLst>
            <pc:docMk/>
            <pc:sldMk cId="768644789" sldId="259"/>
            <ac:spMk id="4" creationId="{6087F5B0-B0FB-9365-FD1F-4587E8EB0998}"/>
          </ac:spMkLst>
        </pc:spChg>
        <pc:spChg chg="del">
          <ac:chgData name="Christopher Adeney [Staff]" userId="18d558d3-8dac-4765-a54c-ef32d0d910ca" providerId="ADAL" clId="{E7894442-6B98-4F85-8EDF-F169DBA9FFDF}" dt="2023-09-09T04:15:45.341" v="35" actId="478"/>
          <ac:spMkLst>
            <pc:docMk/>
            <pc:sldMk cId="768644789" sldId="259"/>
            <ac:spMk id="6" creationId="{E5F9D39C-E5AC-322C-3EF4-AB47B0A009ED}"/>
          </ac:spMkLst>
        </pc:spChg>
        <pc:spChg chg="del">
          <ac:chgData name="Christopher Adeney [Staff]" userId="18d558d3-8dac-4765-a54c-ef32d0d910ca" providerId="ADAL" clId="{E7894442-6B98-4F85-8EDF-F169DBA9FFDF}" dt="2023-09-09T04:15:45.341" v="35" actId="478"/>
          <ac:spMkLst>
            <pc:docMk/>
            <pc:sldMk cId="768644789" sldId="259"/>
            <ac:spMk id="8" creationId="{B85CCDB3-6F65-1906-B899-9682FE7E15F1}"/>
          </ac:spMkLst>
        </pc:spChg>
        <pc:spChg chg="del">
          <ac:chgData name="Christopher Adeney [Staff]" userId="18d558d3-8dac-4765-a54c-ef32d0d910ca" providerId="ADAL" clId="{E7894442-6B98-4F85-8EDF-F169DBA9FFDF}" dt="2023-09-09T04:15:45.341" v="35" actId="478"/>
          <ac:spMkLst>
            <pc:docMk/>
            <pc:sldMk cId="768644789" sldId="259"/>
            <ac:spMk id="9" creationId="{2291ADEF-8998-DA4E-6838-4033D5C3C082}"/>
          </ac:spMkLst>
        </pc:spChg>
        <pc:spChg chg="del">
          <ac:chgData name="Christopher Adeney [Staff]" userId="18d558d3-8dac-4765-a54c-ef32d0d910ca" providerId="ADAL" clId="{E7894442-6B98-4F85-8EDF-F169DBA9FFDF}" dt="2023-09-09T04:15:45.341" v="35" actId="478"/>
          <ac:spMkLst>
            <pc:docMk/>
            <pc:sldMk cId="768644789" sldId="259"/>
            <ac:spMk id="10" creationId="{3C5FB5D2-B936-3D05-A630-032649FDA443}"/>
          </ac:spMkLst>
        </pc:spChg>
        <pc:spChg chg="del">
          <ac:chgData name="Christopher Adeney [Staff]" userId="18d558d3-8dac-4765-a54c-ef32d0d910ca" providerId="ADAL" clId="{E7894442-6B98-4F85-8EDF-F169DBA9FFDF}" dt="2023-09-09T04:15:45.341" v="35" actId="478"/>
          <ac:spMkLst>
            <pc:docMk/>
            <pc:sldMk cId="768644789" sldId="259"/>
            <ac:spMk id="11" creationId="{D6DF797E-FE04-B4F2-2319-14F1EE81C18E}"/>
          </ac:spMkLst>
        </pc:spChg>
        <pc:picChg chg="del">
          <ac:chgData name="Christopher Adeney [Staff]" userId="18d558d3-8dac-4765-a54c-ef32d0d910ca" providerId="ADAL" clId="{E7894442-6B98-4F85-8EDF-F169DBA9FFDF}" dt="2023-09-09T04:15:40.278" v="34" actId="478"/>
          <ac:picMkLst>
            <pc:docMk/>
            <pc:sldMk cId="768644789" sldId="259"/>
            <ac:picMk id="3" creationId="{A3D8F3EF-EE9B-7B71-6710-D8E2CBF37125}"/>
          </ac:picMkLst>
        </pc:picChg>
        <pc:picChg chg="add del mod">
          <ac:chgData name="Christopher Adeney [Staff]" userId="18d558d3-8dac-4765-a54c-ef32d0d910ca" providerId="ADAL" clId="{E7894442-6B98-4F85-8EDF-F169DBA9FFDF}" dt="2023-09-09T04:25:52.290" v="40" actId="478"/>
          <ac:picMkLst>
            <pc:docMk/>
            <pc:sldMk cId="768644789" sldId="259"/>
            <ac:picMk id="5" creationId="{CF8F914F-BA8F-F42A-61ED-2D5418B41B84}"/>
          </ac:picMkLst>
        </pc:picChg>
        <pc:picChg chg="add mod">
          <ac:chgData name="Christopher Adeney [Staff]" userId="18d558d3-8dac-4765-a54c-ef32d0d910ca" providerId="ADAL" clId="{E7894442-6B98-4F85-8EDF-F169DBA9FFDF}" dt="2023-09-09T04:25:56.286" v="43" actId="1076"/>
          <ac:picMkLst>
            <pc:docMk/>
            <pc:sldMk cId="768644789" sldId="259"/>
            <ac:picMk id="12" creationId="{D0046E89-5DE4-8B02-7B71-CF0AC7EC59DC}"/>
          </ac:picMkLst>
        </pc:picChg>
      </pc:sldChg>
    </pc:docChg>
  </pc:docChgLst>
  <pc:docChgLst>
    <pc:chgData name="Christopher Adeney [Staff]" userId="18d558d3-8dac-4765-a54c-ef32d0d910ca" providerId="ADAL" clId="{6F961171-F652-492A-9AFA-AF95DA02DE8C}"/>
    <pc:docChg chg="undo custSel addSld modSld">
      <pc:chgData name="Christopher Adeney [Staff]" userId="18d558d3-8dac-4765-a54c-ef32d0d910ca" providerId="ADAL" clId="{6F961171-F652-492A-9AFA-AF95DA02DE8C}" dt="2023-09-24T20:09:33.876" v="183" actId="1076"/>
      <pc:docMkLst>
        <pc:docMk/>
      </pc:docMkLst>
      <pc:sldChg chg="addSp delSp modSp mod">
        <pc:chgData name="Christopher Adeney [Staff]" userId="18d558d3-8dac-4765-a54c-ef32d0d910ca" providerId="ADAL" clId="{6F961171-F652-492A-9AFA-AF95DA02DE8C}" dt="2023-09-24T20:00:38.574" v="169" actId="1036"/>
        <pc:sldMkLst>
          <pc:docMk/>
          <pc:sldMk cId="667677889" sldId="256"/>
        </pc:sldMkLst>
        <pc:spChg chg="mod">
          <ac:chgData name="Christopher Adeney [Staff]" userId="18d558d3-8dac-4765-a54c-ef32d0d910ca" providerId="ADAL" clId="{6F961171-F652-492A-9AFA-AF95DA02DE8C}" dt="2023-09-24T17:25:02.115" v="119" actId="1036"/>
          <ac:spMkLst>
            <pc:docMk/>
            <pc:sldMk cId="667677889" sldId="256"/>
            <ac:spMk id="6" creationId="{5F34492A-8E47-E287-9A1B-2953FE5F309B}"/>
          </ac:spMkLst>
        </pc:spChg>
        <pc:spChg chg="add mod">
          <ac:chgData name="Christopher Adeney [Staff]" userId="18d558d3-8dac-4765-a54c-ef32d0d910ca" providerId="ADAL" clId="{6F961171-F652-492A-9AFA-AF95DA02DE8C}" dt="2023-09-24T19:59:33.626" v="124" actId="208"/>
          <ac:spMkLst>
            <pc:docMk/>
            <pc:sldMk cId="667677889" sldId="256"/>
            <ac:spMk id="15" creationId="{CC7AAADF-3843-C438-4D45-220540EF0F1B}"/>
          </ac:spMkLst>
        </pc:spChg>
        <pc:spChg chg="add mod">
          <ac:chgData name="Christopher Adeney [Staff]" userId="18d558d3-8dac-4765-a54c-ef32d0d910ca" providerId="ADAL" clId="{6F961171-F652-492A-9AFA-AF95DA02DE8C}" dt="2023-09-24T19:59:42.384" v="127" actId="14100"/>
          <ac:spMkLst>
            <pc:docMk/>
            <pc:sldMk cId="667677889" sldId="256"/>
            <ac:spMk id="16" creationId="{F7F264AE-E595-8D94-FD7B-15D8D1B2A120}"/>
          </ac:spMkLst>
        </pc:spChg>
        <pc:spChg chg="add mod">
          <ac:chgData name="Christopher Adeney [Staff]" userId="18d558d3-8dac-4765-a54c-ef32d0d910ca" providerId="ADAL" clId="{6F961171-F652-492A-9AFA-AF95DA02DE8C}" dt="2023-09-24T20:00:38.574" v="169" actId="1036"/>
          <ac:spMkLst>
            <pc:docMk/>
            <pc:sldMk cId="667677889" sldId="256"/>
            <ac:spMk id="17" creationId="{5A56FC7B-D8B2-2CDB-9D8C-AD9DEC9F6C48}"/>
          </ac:spMkLst>
        </pc:spChg>
        <pc:picChg chg="add del mod">
          <ac:chgData name="Christopher Adeney [Staff]" userId="18d558d3-8dac-4765-a54c-ef32d0d910ca" providerId="ADAL" clId="{6F961171-F652-492A-9AFA-AF95DA02DE8C}" dt="2023-09-24T17:16:10.685" v="17" actId="478"/>
          <ac:picMkLst>
            <pc:docMk/>
            <pc:sldMk cId="667677889" sldId="256"/>
            <ac:picMk id="3" creationId="{D425CC1B-D91D-18FD-DFB7-48C956AED322}"/>
          </ac:picMkLst>
        </pc:picChg>
        <pc:picChg chg="del">
          <ac:chgData name="Christopher Adeney [Staff]" userId="18d558d3-8dac-4765-a54c-ef32d0d910ca" providerId="ADAL" clId="{6F961171-F652-492A-9AFA-AF95DA02DE8C}" dt="2023-09-24T17:15:18.427" v="0" actId="478"/>
          <ac:picMkLst>
            <pc:docMk/>
            <pc:sldMk cId="667677889" sldId="256"/>
            <ac:picMk id="4" creationId="{1D913B82-2B90-51D6-704A-FFFC73F4F804}"/>
          </ac:picMkLst>
        </pc:picChg>
        <pc:picChg chg="add del mod">
          <ac:chgData name="Christopher Adeney [Staff]" userId="18d558d3-8dac-4765-a54c-ef32d0d910ca" providerId="ADAL" clId="{6F961171-F652-492A-9AFA-AF95DA02DE8C}" dt="2023-09-24T17:22:34.906" v="93" actId="478"/>
          <ac:picMkLst>
            <pc:docMk/>
            <pc:sldMk cId="667677889" sldId="256"/>
            <ac:picMk id="8" creationId="{2BC8CE95-2856-4055-EECF-5EF880F46EC5}"/>
          </ac:picMkLst>
        </pc:picChg>
        <pc:picChg chg="add del mod">
          <ac:chgData name="Christopher Adeney [Staff]" userId="18d558d3-8dac-4765-a54c-ef32d0d910ca" providerId="ADAL" clId="{6F961171-F652-492A-9AFA-AF95DA02DE8C}" dt="2023-09-24T17:22:03.787" v="91" actId="478"/>
          <ac:picMkLst>
            <pc:docMk/>
            <pc:sldMk cId="667677889" sldId="256"/>
            <ac:picMk id="10" creationId="{55C7FE30-3EEE-2E86-71E3-FD5EFE8DF349}"/>
          </ac:picMkLst>
        </pc:picChg>
        <pc:picChg chg="add del mod">
          <ac:chgData name="Christopher Adeney [Staff]" userId="18d558d3-8dac-4765-a54c-ef32d0d910ca" providerId="ADAL" clId="{6F961171-F652-492A-9AFA-AF95DA02DE8C}" dt="2023-09-24T17:25:13.259" v="121" actId="478"/>
          <ac:picMkLst>
            <pc:docMk/>
            <pc:sldMk cId="667677889" sldId="256"/>
            <ac:picMk id="12" creationId="{116CC1BB-1482-61B6-FC10-A8E75C572D1E}"/>
          </ac:picMkLst>
        </pc:picChg>
        <pc:picChg chg="add mod">
          <ac:chgData name="Christopher Adeney [Staff]" userId="18d558d3-8dac-4765-a54c-ef32d0d910ca" providerId="ADAL" clId="{6F961171-F652-492A-9AFA-AF95DA02DE8C}" dt="2023-09-24T17:24:58.096" v="111" actId="1036"/>
          <ac:picMkLst>
            <pc:docMk/>
            <pc:sldMk cId="667677889" sldId="256"/>
            <ac:picMk id="14" creationId="{BE6E1405-EEAC-4552-FCE2-5A5566D2E72E}"/>
          </ac:picMkLst>
        </pc:picChg>
      </pc:sldChg>
      <pc:sldChg chg="addSp delSp mod">
        <pc:chgData name="Christopher Adeney [Staff]" userId="18d558d3-8dac-4765-a54c-ef32d0d910ca" providerId="ADAL" clId="{6F961171-F652-492A-9AFA-AF95DA02DE8C}" dt="2023-09-24T20:02:44.246" v="171" actId="22"/>
        <pc:sldMkLst>
          <pc:docMk/>
          <pc:sldMk cId="2418274077" sldId="257"/>
        </pc:sldMkLst>
        <pc:picChg chg="del">
          <ac:chgData name="Christopher Adeney [Staff]" userId="18d558d3-8dac-4765-a54c-ef32d0d910ca" providerId="ADAL" clId="{6F961171-F652-492A-9AFA-AF95DA02DE8C}" dt="2023-09-24T20:02:43.696" v="170" actId="478"/>
          <ac:picMkLst>
            <pc:docMk/>
            <pc:sldMk cId="2418274077" sldId="257"/>
            <ac:picMk id="3" creationId="{E95C3EC8-4C78-90D0-90D5-A54854D276E0}"/>
          </ac:picMkLst>
        </pc:picChg>
        <pc:picChg chg="add">
          <ac:chgData name="Christopher Adeney [Staff]" userId="18d558d3-8dac-4765-a54c-ef32d0d910ca" providerId="ADAL" clId="{6F961171-F652-492A-9AFA-AF95DA02DE8C}" dt="2023-09-24T20:02:44.246" v="171" actId="22"/>
          <ac:picMkLst>
            <pc:docMk/>
            <pc:sldMk cId="2418274077" sldId="257"/>
            <ac:picMk id="4" creationId="{37ED2057-AC4C-530A-F643-8901D7AEE486}"/>
          </ac:picMkLst>
        </pc:picChg>
      </pc:sldChg>
      <pc:sldChg chg="addSp delSp mod">
        <pc:chgData name="Christopher Adeney [Staff]" userId="18d558d3-8dac-4765-a54c-ef32d0d910ca" providerId="ADAL" clId="{6F961171-F652-492A-9AFA-AF95DA02DE8C}" dt="2023-09-24T20:04:13.544" v="173" actId="22"/>
        <pc:sldMkLst>
          <pc:docMk/>
          <pc:sldMk cId="997847965" sldId="258"/>
        </pc:sldMkLst>
        <pc:picChg chg="del">
          <ac:chgData name="Christopher Adeney [Staff]" userId="18d558d3-8dac-4765-a54c-ef32d0d910ca" providerId="ADAL" clId="{6F961171-F652-492A-9AFA-AF95DA02DE8C}" dt="2023-09-24T20:04:13.102" v="172" actId="478"/>
          <ac:picMkLst>
            <pc:docMk/>
            <pc:sldMk cId="997847965" sldId="258"/>
            <ac:picMk id="3" creationId="{55EE3786-C5A2-751A-0C42-12405D54BECD}"/>
          </ac:picMkLst>
        </pc:picChg>
        <pc:picChg chg="add">
          <ac:chgData name="Christopher Adeney [Staff]" userId="18d558d3-8dac-4765-a54c-ef32d0d910ca" providerId="ADAL" clId="{6F961171-F652-492A-9AFA-AF95DA02DE8C}" dt="2023-09-24T20:04:13.544" v="173" actId="22"/>
          <ac:picMkLst>
            <pc:docMk/>
            <pc:sldMk cId="997847965" sldId="258"/>
            <ac:picMk id="4" creationId="{90B7A70C-5106-089D-6AAF-871E9D84ABBA}"/>
          </ac:picMkLst>
        </pc:picChg>
      </pc:sldChg>
      <pc:sldChg chg="addSp delSp modSp mod">
        <pc:chgData name="Christopher Adeney [Staff]" userId="18d558d3-8dac-4765-a54c-ef32d0d910ca" providerId="ADAL" clId="{6F961171-F652-492A-9AFA-AF95DA02DE8C}" dt="2023-09-24T20:09:33.876" v="183" actId="1076"/>
        <pc:sldMkLst>
          <pc:docMk/>
          <pc:sldMk cId="57373917" sldId="260"/>
        </pc:sldMkLst>
        <pc:picChg chg="add del mod">
          <ac:chgData name="Christopher Adeney [Staff]" userId="18d558d3-8dac-4765-a54c-ef32d0d910ca" providerId="ADAL" clId="{6F961171-F652-492A-9AFA-AF95DA02DE8C}" dt="2023-09-24T20:09:27.710" v="180" actId="478"/>
          <ac:picMkLst>
            <pc:docMk/>
            <pc:sldMk cId="57373917" sldId="260"/>
            <ac:picMk id="3" creationId="{D8D4CEA0-C31D-71EF-539D-F79D324B3C39}"/>
          </ac:picMkLst>
        </pc:picChg>
        <pc:picChg chg="del">
          <ac:chgData name="Christopher Adeney [Staff]" userId="18d558d3-8dac-4765-a54c-ef32d0d910ca" providerId="ADAL" clId="{6F961171-F652-492A-9AFA-AF95DA02DE8C}" dt="2023-09-24T20:04:23.593" v="174" actId="478"/>
          <ac:picMkLst>
            <pc:docMk/>
            <pc:sldMk cId="57373917" sldId="260"/>
            <ac:picMk id="4" creationId="{122AE2B8-331D-4A79-13AC-E7C80CA9DB56}"/>
          </ac:picMkLst>
        </pc:picChg>
        <pc:picChg chg="add mod">
          <ac:chgData name="Christopher Adeney [Staff]" userId="18d558d3-8dac-4765-a54c-ef32d0d910ca" providerId="ADAL" clId="{6F961171-F652-492A-9AFA-AF95DA02DE8C}" dt="2023-09-24T20:09:33.876" v="183" actId="1076"/>
          <ac:picMkLst>
            <pc:docMk/>
            <pc:sldMk cId="57373917" sldId="260"/>
            <ac:picMk id="6" creationId="{057B5B2B-AD06-D22A-EF6F-B5D68030FD26}"/>
          </ac:picMkLst>
        </pc:picChg>
        <pc:picChg chg="del">
          <ac:chgData name="Christopher Adeney [Staff]" userId="18d558d3-8dac-4765-a54c-ef32d0d910ca" providerId="ADAL" clId="{6F961171-F652-492A-9AFA-AF95DA02DE8C}" dt="2023-09-24T20:04:24.279" v="175" actId="478"/>
          <ac:picMkLst>
            <pc:docMk/>
            <pc:sldMk cId="57373917" sldId="260"/>
            <ac:picMk id="8" creationId="{140D1047-2A7A-FF57-1440-EF93D00D0C89}"/>
          </ac:picMkLst>
        </pc:picChg>
        <pc:picChg chg="del">
          <ac:chgData name="Christopher Adeney [Staff]" userId="18d558d3-8dac-4765-a54c-ef32d0d910ca" providerId="ADAL" clId="{6F961171-F652-492A-9AFA-AF95DA02DE8C}" dt="2023-09-24T20:04:29.552" v="176" actId="478"/>
          <ac:picMkLst>
            <pc:docMk/>
            <pc:sldMk cId="57373917" sldId="260"/>
            <ac:picMk id="10" creationId="{6306410D-EF8C-2348-07B4-89F59FBE252B}"/>
          </ac:picMkLst>
        </pc:picChg>
      </pc:sldChg>
      <pc:sldChg chg="add">
        <pc:chgData name="Christopher Adeney [Staff]" userId="18d558d3-8dac-4765-a54c-ef32d0d910ca" providerId="ADAL" clId="{6F961171-F652-492A-9AFA-AF95DA02DE8C}" dt="2023-09-24T20:09:26.208" v="179" actId="2890"/>
        <pc:sldMkLst>
          <pc:docMk/>
          <pc:sldMk cId="385427201" sldId="262"/>
        </pc:sldMkLst>
      </pc:sldChg>
    </pc:docChg>
  </pc:docChgLst>
  <pc:docChgLst>
    <pc:chgData name="Christopher Adeney [Staff]" userId="18d558d3-8dac-4765-a54c-ef32d0d910ca" providerId="ADAL" clId="{CC09FC07-89D1-44AF-A93B-858263605407}"/>
    <pc:docChg chg="undo custSel addSld delSld modSld sldOrd">
      <pc:chgData name="Christopher Adeney [Staff]" userId="18d558d3-8dac-4765-a54c-ef32d0d910ca" providerId="ADAL" clId="{CC09FC07-89D1-44AF-A93B-858263605407}" dt="2023-09-07T19:49:11.837" v="87" actId="1036"/>
      <pc:docMkLst>
        <pc:docMk/>
      </pc:docMkLst>
      <pc:sldChg chg="add del">
        <pc:chgData name="Christopher Adeney [Staff]" userId="18d558d3-8dac-4765-a54c-ef32d0d910ca" providerId="ADAL" clId="{CC09FC07-89D1-44AF-A93B-858263605407}" dt="2023-09-05T23:45:45.125" v="11" actId="47"/>
        <pc:sldMkLst>
          <pc:docMk/>
          <pc:sldMk cId="2418274077" sldId="257"/>
        </pc:sldMkLst>
      </pc:sldChg>
      <pc:sldChg chg="add del ord">
        <pc:chgData name="Christopher Adeney [Staff]" userId="18d558d3-8dac-4765-a54c-ef32d0d910ca" providerId="ADAL" clId="{CC09FC07-89D1-44AF-A93B-858263605407}" dt="2023-09-05T23:45:17.311" v="9" actId="47"/>
        <pc:sldMkLst>
          <pc:docMk/>
          <pc:sldMk cId="997847965" sldId="258"/>
        </pc:sldMkLst>
      </pc:sldChg>
      <pc:sldChg chg="delSp add del mod">
        <pc:chgData name="Christopher Adeney [Staff]" userId="18d558d3-8dac-4765-a54c-ef32d0d910ca" providerId="ADAL" clId="{CC09FC07-89D1-44AF-A93B-858263605407}" dt="2023-09-05T23:42:19.361" v="5" actId="47"/>
        <pc:sldMkLst>
          <pc:docMk/>
          <pc:sldMk cId="433615100" sldId="259"/>
        </pc:sldMkLst>
        <pc:picChg chg="del">
          <ac:chgData name="Christopher Adeney [Staff]" userId="18d558d3-8dac-4765-a54c-ef32d0d910ca" providerId="ADAL" clId="{CC09FC07-89D1-44AF-A93B-858263605407}" dt="2023-09-05T00:31:40.956" v="1" actId="478"/>
          <ac:picMkLst>
            <pc:docMk/>
            <pc:sldMk cId="433615100" sldId="259"/>
            <ac:picMk id="3" creationId="{1B615F27-0F77-BC92-75F1-33BD2F54A7FF}"/>
          </ac:picMkLst>
        </pc:picChg>
        <pc:picChg chg="del">
          <ac:chgData name="Christopher Adeney [Staff]" userId="18d558d3-8dac-4765-a54c-ef32d0d910ca" providerId="ADAL" clId="{CC09FC07-89D1-44AF-A93B-858263605407}" dt="2023-09-05T00:31:42.292" v="2" actId="478"/>
          <ac:picMkLst>
            <pc:docMk/>
            <pc:sldMk cId="433615100" sldId="259"/>
            <ac:picMk id="6" creationId="{C2F34F3E-FFA2-97AF-ACB2-63FC9198B5E1}"/>
          </ac:picMkLst>
        </pc:picChg>
      </pc:sldChg>
      <pc:sldChg chg="addSp delSp modSp add mod">
        <pc:chgData name="Christopher Adeney [Staff]" userId="18d558d3-8dac-4765-a54c-ef32d0d910ca" providerId="ADAL" clId="{CC09FC07-89D1-44AF-A93B-858263605407}" dt="2023-09-07T19:49:11.837" v="87" actId="1036"/>
        <pc:sldMkLst>
          <pc:docMk/>
          <pc:sldMk cId="768644789" sldId="259"/>
        </pc:sldMkLst>
        <pc:spChg chg="add mod">
          <ac:chgData name="Christopher Adeney [Staff]" userId="18d558d3-8dac-4765-a54c-ef32d0d910ca" providerId="ADAL" clId="{CC09FC07-89D1-44AF-A93B-858263605407}" dt="2023-09-07T19:48:03.894" v="25" actId="1036"/>
          <ac:spMkLst>
            <pc:docMk/>
            <pc:sldMk cId="768644789" sldId="259"/>
            <ac:spMk id="4" creationId="{6087F5B0-B0FB-9365-FD1F-4587E8EB0998}"/>
          </ac:spMkLst>
        </pc:spChg>
        <pc:spChg chg="add mod">
          <ac:chgData name="Christopher Adeney [Staff]" userId="18d558d3-8dac-4765-a54c-ef32d0d910ca" providerId="ADAL" clId="{CC09FC07-89D1-44AF-A93B-858263605407}" dt="2023-09-07T19:48:09.943" v="32" actId="1038"/>
          <ac:spMkLst>
            <pc:docMk/>
            <pc:sldMk cId="768644789" sldId="259"/>
            <ac:spMk id="6" creationId="{E5F9D39C-E5AC-322C-3EF4-AB47B0A009ED}"/>
          </ac:spMkLst>
        </pc:spChg>
        <pc:spChg chg="add mod">
          <ac:chgData name="Christopher Adeney [Staff]" userId="18d558d3-8dac-4765-a54c-ef32d0d910ca" providerId="ADAL" clId="{CC09FC07-89D1-44AF-A93B-858263605407}" dt="2023-09-07T19:48:21.288" v="65" actId="1036"/>
          <ac:spMkLst>
            <pc:docMk/>
            <pc:sldMk cId="768644789" sldId="259"/>
            <ac:spMk id="8" creationId="{B85CCDB3-6F65-1906-B899-9682FE7E15F1}"/>
          </ac:spMkLst>
        </pc:spChg>
        <pc:spChg chg="add mod">
          <ac:chgData name="Christopher Adeney [Staff]" userId="18d558d3-8dac-4765-a54c-ef32d0d910ca" providerId="ADAL" clId="{CC09FC07-89D1-44AF-A93B-858263605407}" dt="2023-09-07T19:48:43.127" v="72" actId="1076"/>
          <ac:spMkLst>
            <pc:docMk/>
            <pc:sldMk cId="768644789" sldId="259"/>
            <ac:spMk id="9" creationId="{2291ADEF-8998-DA4E-6838-4033D5C3C082}"/>
          </ac:spMkLst>
        </pc:spChg>
        <pc:spChg chg="add mod">
          <ac:chgData name="Christopher Adeney [Staff]" userId="18d558d3-8dac-4765-a54c-ef32d0d910ca" providerId="ADAL" clId="{CC09FC07-89D1-44AF-A93B-858263605407}" dt="2023-09-07T19:48:54.686" v="79" actId="20577"/>
          <ac:spMkLst>
            <pc:docMk/>
            <pc:sldMk cId="768644789" sldId="259"/>
            <ac:spMk id="10" creationId="{3C5FB5D2-B936-3D05-A630-032649FDA443}"/>
          </ac:spMkLst>
        </pc:spChg>
        <pc:spChg chg="add mod">
          <ac:chgData name="Christopher Adeney [Staff]" userId="18d558d3-8dac-4765-a54c-ef32d0d910ca" providerId="ADAL" clId="{CC09FC07-89D1-44AF-A93B-858263605407}" dt="2023-09-07T19:49:11.837" v="87" actId="1036"/>
          <ac:spMkLst>
            <pc:docMk/>
            <pc:sldMk cId="768644789" sldId="259"/>
            <ac:spMk id="11" creationId="{D6DF797E-FE04-B4F2-2319-14F1EE81C18E}"/>
          </ac:spMkLst>
        </pc:spChg>
        <pc:picChg chg="add mod">
          <ac:chgData name="Christopher Adeney [Staff]" userId="18d558d3-8dac-4765-a54c-ef32d0d910ca" providerId="ADAL" clId="{CC09FC07-89D1-44AF-A93B-858263605407}" dt="2023-09-07T19:47:41.040" v="18" actId="1076"/>
          <ac:picMkLst>
            <pc:docMk/>
            <pc:sldMk cId="768644789" sldId="259"/>
            <ac:picMk id="3" creationId="{A3D8F3EF-EE9B-7B71-6710-D8E2CBF37125}"/>
          </ac:picMkLst>
        </pc:picChg>
        <pc:picChg chg="del">
          <ac:chgData name="Christopher Adeney [Staff]" userId="18d558d3-8dac-4765-a54c-ef32d0d910ca" providerId="ADAL" clId="{CC09FC07-89D1-44AF-A93B-858263605407}" dt="2023-09-07T19:47:31.366" v="14" actId="478"/>
          <ac:picMkLst>
            <pc:docMk/>
            <pc:sldMk cId="768644789" sldId="259"/>
            <ac:picMk id="5" creationId="{46F3D362-6A59-F4D5-B02F-C5C73CE9B75B}"/>
          </ac:picMkLst>
        </pc:picChg>
        <pc:picChg chg="del">
          <ac:chgData name="Christopher Adeney [Staff]" userId="18d558d3-8dac-4765-a54c-ef32d0d910ca" providerId="ADAL" clId="{CC09FC07-89D1-44AF-A93B-858263605407}" dt="2023-09-07T19:47:28.879" v="13" actId="478"/>
          <ac:picMkLst>
            <pc:docMk/>
            <pc:sldMk cId="768644789" sldId="259"/>
            <ac:picMk id="7" creationId="{12B7D8D1-85A6-B087-57E0-0A3838C849E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193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1979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73261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294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6558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3592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223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4730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5247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979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5C02-139A-4516-B7C6-7C5CF7567EFC}" type="datetimeFigureOut">
              <a:rPr lang="en-CA" smtClean="0"/>
              <a:t>2023-09-24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6839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15C02-139A-4516-B7C6-7C5CF7567EFC}" type="datetimeFigureOut">
              <a:rPr lang="en-CA" smtClean="0"/>
              <a:t>2023-09-24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46F00-BFAC-43FB-9FBA-1F84918CAEB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949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F34492A-8E47-E287-9A1B-2953FE5F309B}"/>
              </a:ext>
            </a:extLst>
          </p:cNvPr>
          <p:cNvSpPr txBox="1"/>
          <p:nvPr/>
        </p:nvSpPr>
        <p:spPr>
          <a:xfrm>
            <a:off x="1914155" y="500715"/>
            <a:ext cx="3531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/>
              <a:t>Bellwork</a:t>
            </a:r>
            <a:r>
              <a:rPr lang="en-GB" b="1" dirty="0"/>
              <a:t> – September 25th to 29th</a:t>
            </a:r>
            <a:endParaRPr lang="en-CA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B700F7-2726-4977-B7B0-1C8D7662E9DA}"/>
              </a:ext>
            </a:extLst>
          </p:cNvPr>
          <p:cNvSpPr txBox="1"/>
          <p:nvPr/>
        </p:nvSpPr>
        <p:spPr>
          <a:xfrm>
            <a:off x="4485235" y="136904"/>
            <a:ext cx="23727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Name:___________________</a:t>
            </a:r>
            <a:endParaRPr lang="en-CA" sz="14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16CC1BB-1482-61B6-FC10-A8E75C572D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9105" y="3945656"/>
            <a:ext cx="3060657" cy="394103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E6E1405-EEAC-4552-FCE2-5A5566D2E7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336" y="988923"/>
            <a:ext cx="6363200" cy="780132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C7AAADF-3843-C438-4D45-220540EF0F1B}"/>
              </a:ext>
            </a:extLst>
          </p:cNvPr>
          <p:cNvSpPr/>
          <p:nvPr/>
        </p:nvSpPr>
        <p:spPr>
          <a:xfrm>
            <a:off x="4683760" y="2092960"/>
            <a:ext cx="330200" cy="1981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7F264AE-E595-8D94-FD7B-15D8D1B2A120}"/>
              </a:ext>
            </a:extLst>
          </p:cNvPr>
          <p:cNvSpPr/>
          <p:nvPr/>
        </p:nvSpPr>
        <p:spPr>
          <a:xfrm>
            <a:off x="5369544" y="2087880"/>
            <a:ext cx="76475" cy="23368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A56FC7B-D8B2-2CDB-9D8C-AD9DEC9F6C48}"/>
              </a:ext>
            </a:extLst>
          </p:cNvPr>
          <p:cNvSpPr txBox="1"/>
          <p:nvPr/>
        </p:nvSpPr>
        <p:spPr>
          <a:xfrm>
            <a:off x="4631848" y="2039481"/>
            <a:ext cx="4218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u="sng" dirty="0"/>
              <a:t>you</a:t>
            </a:r>
            <a:endParaRPr lang="en-CA" b="1" u="sng" dirty="0"/>
          </a:p>
        </p:txBody>
      </p:sp>
    </p:spTree>
    <p:extLst>
      <p:ext uri="{BB962C8B-B14F-4D97-AF65-F5344CB8AC3E}">
        <p14:creationId xmlns:p14="http://schemas.microsoft.com/office/powerpoint/2010/main" val="667677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0B7A70C-5106-089D-6AAF-871E9D84AB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7145"/>
            <a:ext cx="6858000" cy="8369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847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6F3D362-6A59-F4D5-B02F-C5C73CE9B7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4387" y="341780"/>
            <a:ext cx="2515403" cy="96706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7ED2057-AC4C-530A-F643-8901D7AEE4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3122"/>
            <a:ext cx="6858000" cy="843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274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57B5B2B-AD06-D22A-EF6F-B5D68030FD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393" y="787401"/>
            <a:ext cx="5840880" cy="7569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73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8D4CEA0-C31D-71EF-539D-F79D324B3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522"/>
            <a:ext cx="6858000" cy="842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27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6EE9E6-5FA4-187D-8E57-E0EF6239F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" y="1269256"/>
            <a:ext cx="5867400" cy="25866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2965BAE-AF05-3148-461B-C96ECCA38A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700" y="4779528"/>
            <a:ext cx="5054600" cy="2869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644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D236987-BF7E-6E92-FB94-5EE0BB4FD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352" y="5953121"/>
            <a:ext cx="5727700" cy="89457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EAACCA2-C3FC-78A0-399E-5787D4212F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352" y="3575888"/>
            <a:ext cx="5507293" cy="80458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E2354BB-1619-C6B9-85CA-648088B50B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352" y="1505828"/>
            <a:ext cx="5727701" cy="66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859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661</TotalTime>
  <Words>9</Words>
  <Application>Microsoft Office PowerPoint</Application>
  <PresentationFormat>Letter Paper (8.5x11 in)</PresentationFormat>
  <Paragraphs>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Adeney [Staff]</dc:creator>
  <cp:lastModifiedBy>Christopher Adeney [Staff]</cp:lastModifiedBy>
  <cp:revision>1</cp:revision>
  <cp:lastPrinted>2023-09-11T11:19:03Z</cp:lastPrinted>
  <dcterms:created xsi:type="dcterms:W3CDTF">2023-09-04T23:09:35Z</dcterms:created>
  <dcterms:modified xsi:type="dcterms:W3CDTF">2023-09-24T20:09:35Z</dcterms:modified>
</cp:coreProperties>
</file>