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6858000" cy="9144000" type="letter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48" d="100"/>
          <a:sy n="48" d="100"/>
        </p:scale>
        <p:origin x="19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deney [Staff]" userId="18d558d3-8dac-4765-a54c-ef32d0d910ca" providerId="ADAL" clId="{E7894442-6B98-4F85-8EDF-F169DBA9FFDF}"/>
    <pc:docChg chg="custSel modSld">
      <pc:chgData name="Christopher Adeney [Staff]" userId="18d558d3-8dac-4765-a54c-ef32d0d910ca" providerId="ADAL" clId="{E7894442-6B98-4F85-8EDF-F169DBA9FFDF}" dt="2023-09-11T11:19:13.976" v="46" actId="478"/>
      <pc:docMkLst>
        <pc:docMk/>
      </pc:docMkLst>
      <pc:sldChg chg="addSp delSp modSp mod chgLayout">
        <pc:chgData name="Christopher Adeney [Staff]" userId="18d558d3-8dac-4765-a54c-ef32d0d910ca" providerId="ADAL" clId="{E7894442-6B98-4F85-8EDF-F169DBA9FFDF}" dt="2023-09-11T11:19:13.976" v="46" actId="478"/>
        <pc:sldMkLst>
          <pc:docMk/>
          <pc:sldMk cId="667677889" sldId="256"/>
        </pc:sldMkLst>
        <pc:spChg chg="add del mod ord">
          <ac:chgData name="Christopher Adeney [Staff]" userId="18d558d3-8dac-4765-a54c-ef32d0d910ca" providerId="ADAL" clId="{E7894442-6B98-4F85-8EDF-F169DBA9FFDF}" dt="2023-09-11T11:19:11.269" v="45" actId="478"/>
          <ac:spMkLst>
            <pc:docMk/>
            <pc:sldMk cId="667677889" sldId="256"/>
            <ac:spMk id="2" creationId="{374103DF-394F-5877-2AD1-4A4CF3297DB0}"/>
          </ac:spMkLst>
        </pc:spChg>
        <pc:spChg chg="add del mod ord">
          <ac:chgData name="Christopher Adeney [Staff]" userId="18d558d3-8dac-4765-a54c-ef32d0d910ca" providerId="ADAL" clId="{E7894442-6B98-4F85-8EDF-F169DBA9FFDF}" dt="2023-09-11T11:19:13.976" v="46" actId="478"/>
          <ac:spMkLst>
            <pc:docMk/>
            <pc:sldMk cId="667677889" sldId="256"/>
            <ac:spMk id="4" creationId="{F2724625-201E-4C36-6CC8-601B39B5444F}"/>
          </ac:spMkLst>
        </pc:spChg>
        <pc:spChg chg="mod">
          <ac:chgData name="Christopher Adeney [Staff]" userId="18d558d3-8dac-4765-a54c-ef32d0d910ca" providerId="ADAL" clId="{E7894442-6B98-4F85-8EDF-F169DBA9FFDF}" dt="2023-09-09T04:13:11.405" v="24" actId="1035"/>
          <ac:spMkLst>
            <pc:docMk/>
            <pc:sldMk cId="667677889" sldId="256"/>
            <ac:spMk id="6" creationId="{5F34492A-8E47-E287-9A1B-2953FE5F309B}"/>
          </ac:spMkLst>
        </pc:spChg>
        <pc:picChg chg="add mod">
          <ac:chgData name="Christopher Adeney [Staff]" userId="18d558d3-8dac-4765-a54c-ef32d0d910ca" providerId="ADAL" clId="{E7894442-6B98-4F85-8EDF-F169DBA9FFDF}" dt="2023-09-09T04:13:16.509" v="26" actId="14100"/>
          <ac:picMkLst>
            <pc:docMk/>
            <pc:sldMk cId="667677889" sldId="256"/>
            <ac:picMk id="3" creationId="{FFB03116-615F-15ED-E2AE-ABEA69C5F844}"/>
          </ac:picMkLst>
        </pc:picChg>
        <pc:picChg chg="del">
          <ac:chgData name="Christopher Adeney [Staff]" userId="18d558d3-8dac-4765-a54c-ef32d0d910ca" providerId="ADAL" clId="{E7894442-6B98-4F85-8EDF-F169DBA9FFDF}" dt="2023-09-09T04:12:48.863" v="0" actId="478"/>
          <ac:picMkLst>
            <pc:docMk/>
            <pc:sldMk cId="667677889" sldId="256"/>
            <ac:picMk id="5" creationId="{D571B36A-2D2B-8BAD-AB61-E13CA52479BC}"/>
          </ac:picMkLst>
        </pc:picChg>
      </pc:sldChg>
      <pc:sldChg chg="addSp delSp modSp mod">
        <pc:chgData name="Christopher Adeney [Staff]" userId="18d558d3-8dac-4765-a54c-ef32d0d910ca" providerId="ADAL" clId="{E7894442-6B98-4F85-8EDF-F169DBA9FFDF}" dt="2023-09-09T04:15:35.754" v="33" actId="1076"/>
        <pc:sldMkLst>
          <pc:docMk/>
          <pc:sldMk cId="997847965" sldId="258"/>
        </pc:sldMkLst>
        <pc:picChg chg="del">
          <ac:chgData name="Christopher Adeney [Staff]" userId="18d558d3-8dac-4765-a54c-ef32d0d910ca" providerId="ADAL" clId="{E7894442-6B98-4F85-8EDF-F169DBA9FFDF}" dt="2023-09-09T04:14:32.937" v="27" actId="478"/>
          <ac:picMkLst>
            <pc:docMk/>
            <pc:sldMk cId="997847965" sldId="258"/>
            <ac:picMk id="3" creationId="{1B615F27-0F77-BC92-75F1-33BD2F54A7FF}"/>
          </ac:picMkLst>
        </pc:picChg>
        <pc:picChg chg="add mod">
          <ac:chgData name="Christopher Adeney [Staff]" userId="18d558d3-8dac-4765-a54c-ef32d0d910ca" providerId="ADAL" clId="{E7894442-6B98-4F85-8EDF-F169DBA9FFDF}" dt="2023-09-09T04:14:36.556" v="29" actId="1076"/>
          <ac:picMkLst>
            <pc:docMk/>
            <pc:sldMk cId="997847965" sldId="258"/>
            <ac:picMk id="4" creationId="{07AC9AED-715E-FC72-94D7-61E5172C39AD}"/>
          </ac:picMkLst>
        </pc:picChg>
        <pc:picChg chg="del">
          <ac:chgData name="Christopher Adeney [Staff]" userId="18d558d3-8dac-4765-a54c-ef32d0d910ca" providerId="ADAL" clId="{E7894442-6B98-4F85-8EDF-F169DBA9FFDF}" dt="2023-09-09T04:14:39.871" v="30" actId="478"/>
          <ac:picMkLst>
            <pc:docMk/>
            <pc:sldMk cId="997847965" sldId="258"/>
            <ac:picMk id="6" creationId="{C2F34F3E-FFA2-97AF-ACB2-63FC9198B5E1}"/>
          </ac:picMkLst>
        </pc:picChg>
        <pc:picChg chg="add mod">
          <ac:chgData name="Christopher Adeney [Staff]" userId="18d558d3-8dac-4765-a54c-ef32d0d910ca" providerId="ADAL" clId="{E7894442-6B98-4F85-8EDF-F169DBA9FFDF}" dt="2023-09-09T04:15:35.754" v="33" actId="1076"/>
          <ac:picMkLst>
            <pc:docMk/>
            <pc:sldMk cId="997847965" sldId="258"/>
            <ac:picMk id="7" creationId="{E6D4594F-D777-5DAB-1679-2856A66D0D9E}"/>
          </ac:picMkLst>
        </pc:picChg>
      </pc:sldChg>
      <pc:sldChg chg="addSp delSp modSp mod">
        <pc:chgData name="Christopher Adeney [Staff]" userId="18d558d3-8dac-4765-a54c-ef32d0d910ca" providerId="ADAL" clId="{E7894442-6B98-4F85-8EDF-F169DBA9FFDF}" dt="2023-09-09T04:25:56.286" v="43" actId="1076"/>
        <pc:sldMkLst>
          <pc:docMk/>
          <pc:sldMk cId="768644789" sldId="259"/>
        </pc:sldMkLst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4" creationId="{6087F5B0-B0FB-9365-FD1F-4587E8EB0998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6" creationId="{E5F9D39C-E5AC-322C-3EF4-AB47B0A009ED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8" creationId="{B85CCDB3-6F65-1906-B899-9682FE7E15F1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9" creationId="{2291ADEF-8998-DA4E-6838-4033D5C3C082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10" creationId="{3C5FB5D2-B936-3D05-A630-032649FDA443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11" creationId="{D6DF797E-FE04-B4F2-2319-14F1EE81C18E}"/>
          </ac:spMkLst>
        </pc:spChg>
        <pc:picChg chg="del">
          <ac:chgData name="Christopher Adeney [Staff]" userId="18d558d3-8dac-4765-a54c-ef32d0d910ca" providerId="ADAL" clId="{E7894442-6B98-4F85-8EDF-F169DBA9FFDF}" dt="2023-09-09T04:15:40.278" v="34" actId="478"/>
          <ac:picMkLst>
            <pc:docMk/>
            <pc:sldMk cId="768644789" sldId="259"/>
            <ac:picMk id="3" creationId="{A3D8F3EF-EE9B-7B71-6710-D8E2CBF37125}"/>
          </ac:picMkLst>
        </pc:picChg>
        <pc:picChg chg="add del mod">
          <ac:chgData name="Christopher Adeney [Staff]" userId="18d558d3-8dac-4765-a54c-ef32d0d910ca" providerId="ADAL" clId="{E7894442-6B98-4F85-8EDF-F169DBA9FFDF}" dt="2023-09-09T04:25:52.290" v="40" actId="478"/>
          <ac:picMkLst>
            <pc:docMk/>
            <pc:sldMk cId="768644789" sldId="259"/>
            <ac:picMk id="5" creationId="{CF8F914F-BA8F-F42A-61ED-2D5418B41B84}"/>
          </ac:picMkLst>
        </pc:picChg>
        <pc:picChg chg="add mod">
          <ac:chgData name="Christopher Adeney [Staff]" userId="18d558d3-8dac-4765-a54c-ef32d0d910ca" providerId="ADAL" clId="{E7894442-6B98-4F85-8EDF-F169DBA9FFDF}" dt="2023-09-09T04:25:56.286" v="43" actId="1076"/>
          <ac:picMkLst>
            <pc:docMk/>
            <pc:sldMk cId="768644789" sldId="259"/>
            <ac:picMk id="12" creationId="{D0046E89-5DE4-8B02-7B71-CF0AC7EC59DC}"/>
          </ac:picMkLst>
        </pc:picChg>
      </pc:sldChg>
    </pc:docChg>
  </pc:docChgLst>
  <pc:docChgLst>
    <pc:chgData name="Christopher Adeney [Staff]" userId="18d558d3-8dac-4765-a54c-ef32d0d910ca" providerId="ADAL" clId="{CC09FC07-89D1-44AF-A93B-858263605407}"/>
    <pc:docChg chg="undo custSel addSld delSld modSld sldOrd">
      <pc:chgData name="Christopher Adeney [Staff]" userId="18d558d3-8dac-4765-a54c-ef32d0d910ca" providerId="ADAL" clId="{CC09FC07-89D1-44AF-A93B-858263605407}" dt="2023-09-07T19:49:11.837" v="87" actId="1036"/>
      <pc:docMkLst>
        <pc:docMk/>
      </pc:docMkLst>
      <pc:sldChg chg="add del">
        <pc:chgData name="Christopher Adeney [Staff]" userId="18d558d3-8dac-4765-a54c-ef32d0d910ca" providerId="ADAL" clId="{CC09FC07-89D1-44AF-A93B-858263605407}" dt="2023-09-05T23:45:45.125" v="11" actId="47"/>
        <pc:sldMkLst>
          <pc:docMk/>
          <pc:sldMk cId="2418274077" sldId="257"/>
        </pc:sldMkLst>
      </pc:sldChg>
      <pc:sldChg chg="add del ord">
        <pc:chgData name="Christopher Adeney [Staff]" userId="18d558d3-8dac-4765-a54c-ef32d0d910ca" providerId="ADAL" clId="{CC09FC07-89D1-44AF-A93B-858263605407}" dt="2023-09-05T23:45:17.311" v="9" actId="47"/>
        <pc:sldMkLst>
          <pc:docMk/>
          <pc:sldMk cId="997847965" sldId="258"/>
        </pc:sldMkLst>
      </pc:sldChg>
      <pc:sldChg chg="delSp add del mod">
        <pc:chgData name="Christopher Adeney [Staff]" userId="18d558d3-8dac-4765-a54c-ef32d0d910ca" providerId="ADAL" clId="{CC09FC07-89D1-44AF-A93B-858263605407}" dt="2023-09-05T23:42:19.361" v="5" actId="47"/>
        <pc:sldMkLst>
          <pc:docMk/>
          <pc:sldMk cId="433615100" sldId="259"/>
        </pc:sldMkLst>
        <pc:picChg chg="del">
          <ac:chgData name="Christopher Adeney [Staff]" userId="18d558d3-8dac-4765-a54c-ef32d0d910ca" providerId="ADAL" clId="{CC09FC07-89D1-44AF-A93B-858263605407}" dt="2023-09-05T00:31:40.956" v="1" actId="478"/>
          <ac:picMkLst>
            <pc:docMk/>
            <pc:sldMk cId="433615100" sldId="259"/>
            <ac:picMk id="3" creationId="{1B615F27-0F77-BC92-75F1-33BD2F54A7FF}"/>
          </ac:picMkLst>
        </pc:picChg>
        <pc:picChg chg="del">
          <ac:chgData name="Christopher Adeney [Staff]" userId="18d558d3-8dac-4765-a54c-ef32d0d910ca" providerId="ADAL" clId="{CC09FC07-89D1-44AF-A93B-858263605407}" dt="2023-09-05T00:31:42.292" v="2" actId="478"/>
          <ac:picMkLst>
            <pc:docMk/>
            <pc:sldMk cId="433615100" sldId="259"/>
            <ac:picMk id="6" creationId="{C2F34F3E-FFA2-97AF-ACB2-63FC9198B5E1}"/>
          </ac:picMkLst>
        </pc:picChg>
      </pc:sldChg>
      <pc:sldChg chg="addSp delSp modSp add mod">
        <pc:chgData name="Christopher Adeney [Staff]" userId="18d558d3-8dac-4765-a54c-ef32d0d910ca" providerId="ADAL" clId="{CC09FC07-89D1-44AF-A93B-858263605407}" dt="2023-09-07T19:49:11.837" v="87" actId="1036"/>
        <pc:sldMkLst>
          <pc:docMk/>
          <pc:sldMk cId="768644789" sldId="259"/>
        </pc:sldMkLst>
        <pc:spChg chg="add mod">
          <ac:chgData name="Christopher Adeney [Staff]" userId="18d558d3-8dac-4765-a54c-ef32d0d910ca" providerId="ADAL" clId="{CC09FC07-89D1-44AF-A93B-858263605407}" dt="2023-09-07T19:48:03.894" v="25" actId="1036"/>
          <ac:spMkLst>
            <pc:docMk/>
            <pc:sldMk cId="768644789" sldId="259"/>
            <ac:spMk id="4" creationId="{6087F5B0-B0FB-9365-FD1F-4587E8EB0998}"/>
          </ac:spMkLst>
        </pc:spChg>
        <pc:spChg chg="add mod">
          <ac:chgData name="Christopher Adeney [Staff]" userId="18d558d3-8dac-4765-a54c-ef32d0d910ca" providerId="ADAL" clId="{CC09FC07-89D1-44AF-A93B-858263605407}" dt="2023-09-07T19:48:09.943" v="32" actId="1038"/>
          <ac:spMkLst>
            <pc:docMk/>
            <pc:sldMk cId="768644789" sldId="259"/>
            <ac:spMk id="6" creationId="{E5F9D39C-E5AC-322C-3EF4-AB47B0A009ED}"/>
          </ac:spMkLst>
        </pc:spChg>
        <pc:spChg chg="add mod">
          <ac:chgData name="Christopher Adeney [Staff]" userId="18d558d3-8dac-4765-a54c-ef32d0d910ca" providerId="ADAL" clId="{CC09FC07-89D1-44AF-A93B-858263605407}" dt="2023-09-07T19:48:21.288" v="65" actId="1036"/>
          <ac:spMkLst>
            <pc:docMk/>
            <pc:sldMk cId="768644789" sldId="259"/>
            <ac:spMk id="8" creationId="{B85CCDB3-6F65-1906-B899-9682FE7E15F1}"/>
          </ac:spMkLst>
        </pc:spChg>
        <pc:spChg chg="add mod">
          <ac:chgData name="Christopher Adeney [Staff]" userId="18d558d3-8dac-4765-a54c-ef32d0d910ca" providerId="ADAL" clId="{CC09FC07-89D1-44AF-A93B-858263605407}" dt="2023-09-07T19:48:43.127" v="72" actId="1076"/>
          <ac:spMkLst>
            <pc:docMk/>
            <pc:sldMk cId="768644789" sldId="259"/>
            <ac:spMk id="9" creationId="{2291ADEF-8998-DA4E-6838-4033D5C3C082}"/>
          </ac:spMkLst>
        </pc:spChg>
        <pc:spChg chg="add mod">
          <ac:chgData name="Christopher Adeney [Staff]" userId="18d558d3-8dac-4765-a54c-ef32d0d910ca" providerId="ADAL" clId="{CC09FC07-89D1-44AF-A93B-858263605407}" dt="2023-09-07T19:48:54.686" v="79" actId="20577"/>
          <ac:spMkLst>
            <pc:docMk/>
            <pc:sldMk cId="768644789" sldId="259"/>
            <ac:spMk id="10" creationId="{3C5FB5D2-B936-3D05-A630-032649FDA443}"/>
          </ac:spMkLst>
        </pc:spChg>
        <pc:spChg chg="add mod">
          <ac:chgData name="Christopher Adeney [Staff]" userId="18d558d3-8dac-4765-a54c-ef32d0d910ca" providerId="ADAL" clId="{CC09FC07-89D1-44AF-A93B-858263605407}" dt="2023-09-07T19:49:11.837" v="87" actId="1036"/>
          <ac:spMkLst>
            <pc:docMk/>
            <pc:sldMk cId="768644789" sldId="259"/>
            <ac:spMk id="11" creationId="{D6DF797E-FE04-B4F2-2319-14F1EE81C18E}"/>
          </ac:spMkLst>
        </pc:spChg>
        <pc:picChg chg="add mod">
          <ac:chgData name="Christopher Adeney [Staff]" userId="18d558d3-8dac-4765-a54c-ef32d0d910ca" providerId="ADAL" clId="{CC09FC07-89D1-44AF-A93B-858263605407}" dt="2023-09-07T19:47:41.040" v="18" actId="1076"/>
          <ac:picMkLst>
            <pc:docMk/>
            <pc:sldMk cId="768644789" sldId="259"/>
            <ac:picMk id="3" creationId="{A3D8F3EF-EE9B-7B71-6710-D8E2CBF37125}"/>
          </ac:picMkLst>
        </pc:picChg>
        <pc:picChg chg="del">
          <ac:chgData name="Christopher Adeney [Staff]" userId="18d558d3-8dac-4765-a54c-ef32d0d910ca" providerId="ADAL" clId="{CC09FC07-89D1-44AF-A93B-858263605407}" dt="2023-09-07T19:47:31.366" v="14" actId="478"/>
          <ac:picMkLst>
            <pc:docMk/>
            <pc:sldMk cId="768644789" sldId="259"/>
            <ac:picMk id="5" creationId="{46F3D362-6A59-F4D5-B02F-C5C73CE9B75B}"/>
          </ac:picMkLst>
        </pc:picChg>
        <pc:picChg chg="del">
          <ac:chgData name="Christopher Adeney [Staff]" userId="18d558d3-8dac-4765-a54c-ef32d0d910ca" providerId="ADAL" clId="{CC09FC07-89D1-44AF-A93B-858263605407}" dt="2023-09-07T19:47:28.879" v="13" actId="478"/>
          <ac:picMkLst>
            <pc:docMk/>
            <pc:sldMk cId="768644789" sldId="259"/>
            <ac:picMk id="7" creationId="{12B7D8D1-85A6-B087-57E0-0A3838C849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19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97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26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294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55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359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22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73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247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79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83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15C02-139A-4516-B7C6-7C5CF7567EFC}" type="datetimeFigureOut">
              <a:rPr lang="en-CA" smtClean="0"/>
              <a:t>2023-09-11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49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F34492A-8E47-E287-9A1B-2953FE5F309B}"/>
              </a:ext>
            </a:extLst>
          </p:cNvPr>
          <p:cNvSpPr txBox="1"/>
          <p:nvPr/>
        </p:nvSpPr>
        <p:spPr>
          <a:xfrm>
            <a:off x="1914155" y="370083"/>
            <a:ext cx="3531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Bellwork</a:t>
            </a:r>
            <a:r>
              <a:rPr lang="en-GB" b="1" dirty="0"/>
              <a:t> – September 11th to 15th</a:t>
            </a:r>
            <a:endParaRPr lang="en-C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700F7-2726-4977-B7B0-1C8D7662E9DA}"/>
              </a:ext>
            </a:extLst>
          </p:cNvPr>
          <p:cNvSpPr txBox="1"/>
          <p:nvPr/>
        </p:nvSpPr>
        <p:spPr>
          <a:xfrm>
            <a:off x="4485235" y="136904"/>
            <a:ext cx="2372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Name:___________________</a:t>
            </a:r>
            <a:endParaRPr lang="en-CA" sz="1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B03116-615F-15ED-E2AE-ABEA69C5F8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54" y="739415"/>
            <a:ext cx="6368846" cy="840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67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AC9AED-715E-FC72-94D7-61E5172C3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753"/>
            <a:ext cx="6858000" cy="44292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6D4594F-D777-5DAB-1679-2856A66D0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85700"/>
            <a:ext cx="6858000" cy="435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4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F3D362-6A59-F4D5-B02F-C5C73CE9B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387" y="341780"/>
            <a:ext cx="2515403" cy="9670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B7D8D1-85A6-B087-57E0-0A3838C849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629" y="1667435"/>
            <a:ext cx="6386741" cy="688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7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D0046E89-5DE4-8B02-7B71-CF0AC7EC5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78" y="800293"/>
            <a:ext cx="6494044" cy="7543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44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462</TotalTime>
  <Words>8</Words>
  <Application>Microsoft Office PowerPoint</Application>
  <PresentationFormat>Letter Paper (8.5x11 in)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Adeney [Staff]</dc:creator>
  <cp:lastModifiedBy>Christopher Adeney [Staff]</cp:lastModifiedBy>
  <cp:revision>1</cp:revision>
  <cp:lastPrinted>2023-09-11T11:19:03Z</cp:lastPrinted>
  <dcterms:created xsi:type="dcterms:W3CDTF">2023-09-04T23:09:35Z</dcterms:created>
  <dcterms:modified xsi:type="dcterms:W3CDTF">2023-09-11T11:19:16Z</dcterms:modified>
</cp:coreProperties>
</file>