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8" r:id="rId13"/>
    <p:sldId id="269" r:id="rId14"/>
    <p:sldId id="271" r:id="rId15"/>
    <p:sldId id="272" r:id="rId16"/>
    <p:sldId id="270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8A3C-8E65-FD41-A3DE-87FE83377F74}" type="datetimeFigureOut">
              <a:rPr lang="en-US" smtClean="0"/>
              <a:t>17-12-06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AF87-44AC-BC43-9D55-C1699C50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8A3C-8E65-FD41-A3DE-87FE83377F74}" type="datetimeFigureOut">
              <a:rPr lang="en-US" smtClean="0"/>
              <a:t>17-12-06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AF87-44AC-BC43-9D55-C1699C50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8A3C-8E65-FD41-A3DE-87FE83377F74}" type="datetimeFigureOut">
              <a:rPr lang="en-US" smtClean="0"/>
              <a:t>17-12-06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AF87-44AC-BC43-9D55-C1699C50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8A3C-8E65-FD41-A3DE-87FE83377F74}" type="datetimeFigureOut">
              <a:rPr lang="en-US" smtClean="0"/>
              <a:t>17-12-06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AF87-44AC-BC43-9D55-C1699C50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8A3C-8E65-FD41-A3DE-87FE83377F74}" type="datetimeFigureOut">
              <a:rPr lang="en-US" smtClean="0"/>
              <a:t>17-12-06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AF87-44AC-BC43-9D55-C1699C50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8A3C-8E65-FD41-A3DE-87FE83377F74}" type="datetimeFigureOut">
              <a:rPr lang="en-US" smtClean="0"/>
              <a:t>17-12-06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AF87-44AC-BC43-9D55-C1699C50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8A3C-8E65-FD41-A3DE-87FE83377F74}" type="datetimeFigureOut">
              <a:rPr lang="en-US" smtClean="0"/>
              <a:t>17-12-06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AF87-44AC-BC43-9D55-C1699C50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8A3C-8E65-FD41-A3DE-87FE83377F74}" type="datetimeFigureOut">
              <a:rPr lang="en-US" smtClean="0"/>
              <a:t>17-12-06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AF87-44AC-BC43-9D55-C1699C50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8A3C-8E65-FD41-A3DE-87FE83377F74}" type="datetimeFigureOut">
              <a:rPr lang="en-US" smtClean="0"/>
              <a:t>17-12-06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AF87-44AC-BC43-9D55-C1699C50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8A3C-8E65-FD41-A3DE-87FE83377F74}" type="datetimeFigureOut">
              <a:rPr lang="en-US" smtClean="0"/>
              <a:t>17-12-06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AF87-44AC-BC43-9D55-C1699C50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8A3C-8E65-FD41-A3DE-87FE83377F74}" type="datetimeFigureOut">
              <a:rPr lang="en-US" smtClean="0"/>
              <a:t>17-12-06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AF87-44AC-BC43-9D55-C1699C50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B8A3C-8E65-FD41-A3DE-87FE83377F74}" type="datetimeFigureOut">
              <a:rPr lang="en-US" smtClean="0"/>
              <a:t>17-12-06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CAF87-44AC-BC43-9D55-C1699C50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mwiJ6ghLI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awo8jUxIm0c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Lesson #2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Stressed or Not Stressed???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8639" r="86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789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to reduce stress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8527" b="85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812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No More!!!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6333" r="6333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2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Teen Brain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 am learning how stress affects all people’s brains</a:t>
            </a:r>
          </a:p>
          <a:p>
            <a:r>
              <a:rPr lang="en-US" dirty="0" smtClean="0"/>
              <a:t>I am learning the 3 key parts of the brain that play a role in how we react to stress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7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stress affects your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</a:t>
            </a:r>
            <a:r>
              <a:rPr lang="nl-NL" dirty="0" smtClean="0">
                <a:hlinkClick r:id="rId2"/>
              </a:rPr>
              <a:t>gmwiJ6ghLIM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Amygdala</a:t>
            </a:r>
            <a:endParaRPr lang="nl-NL" dirty="0" smtClean="0"/>
          </a:p>
          <a:p>
            <a:r>
              <a:rPr lang="nl-NL" dirty="0" smtClean="0"/>
              <a:t>Hippocampus</a:t>
            </a:r>
          </a:p>
          <a:p>
            <a:r>
              <a:rPr lang="nl-NL" dirty="0" err="1" smtClean="0"/>
              <a:t>Prefrontal</a:t>
            </a:r>
            <a:r>
              <a:rPr lang="nl-NL" dirty="0" smtClean="0"/>
              <a:t> cortex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Coping with it- Stress Lesson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Re- read through you handout about the teen brain from last week.  Be prepared to discuss the roles of</a:t>
            </a:r>
          </a:p>
          <a:p>
            <a:r>
              <a:rPr lang="en-US" dirty="0" smtClean="0"/>
              <a:t>The amygdala in stress response (fight or flight)</a:t>
            </a:r>
          </a:p>
          <a:p>
            <a:r>
              <a:rPr lang="en-US" dirty="0" smtClean="0"/>
              <a:t>The role of the prefrontal cortex in processing sensory </a:t>
            </a:r>
            <a:r>
              <a:rPr lang="en-US" dirty="0" err="1" smtClean="0"/>
              <a:t>imput</a:t>
            </a:r>
            <a:endParaRPr lang="en-US" dirty="0" smtClean="0"/>
          </a:p>
          <a:p>
            <a:r>
              <a:rPr lang="en-US" dirty="0" smtClean="0"/>
              <a:t>The role of the Hippocampus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92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Management Detective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will have 5 minutes to discuss to with your partner the 4 areas of stress Management.  Do your best to fill in each box with </a:t>
            </a:r>
            <a:r>
              <a:rPr lang="en-US" dirty="0" err="1" smtClean="0"/>
              <a:t>atleast</a:t>
            </a:r>
            <a:r>
              <a:rPr lang="en-US" dirty="0" smtClean="0"/>
              <a:t> 3 examples.  </a:t>
            </a:r>
          </a:p>
        </p:txBody>
      </p:sp>
    </p:spTree>
    <p:extLst>
      <p:ext uri="{BB962C8B-B14F-4D97-AF65-F5344CB8AC3E}">
        <p14:creationId xmlns:p14="http://schemas.microsoft.com/office/powerpoint/2010/main" val="1262494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does stress mean to you?</a:t>
            </a:r>
          </a:p>
          <a:p>
            <a:pPr marL="0" indent="0">
              <a:buNone/>
            </a:pPr>
            <a:r>
              <a:rPr lang="en-US" dirty="0" smtClean="0"/>
              <a:t>What comes to your mind when you think of stress?</a:t>
            </a:r>
          </a:p>
          <a:p>
            <a:pPr marL="0" indent="0">
              <a:buNone/>
            </a:pPr>
            <a:r>
              <a:rPr lang="en-US" dirty="0" smtClean="0"/>
              <a:t>How does stress make you feel? How do you know when you are stressed?</a:t>
            </a:r>
          </a:p>
          <a:p>
            <a:pPr marL="0" indent="0">
              <a:buNone/>
            </a:pPr>
            <a:r>
              <a:rPr lang="en-US" dirty="0" smtClean="0"/>
              <a:t>What kind of things stress you out?</a:t>
            </a:r>
          </a:p>
          <a:p>
            <a:pPr marL="0" indent="0">
              <a:buNone/>
            </a:pPr>
            <a:r>
              <a:rPr lang="en-US" dirty="0" smtClean="0"/>
              <a:t>Consider the positive side of stress and recall </a:t>
            </a:r>
            <a:r>
              <a:rPr lang="en-US" dirty="0" err="1" smtClean="0"/>
              <a:t>occassions</a:t>
            </a:r>
            <a:r>
              <a:rPr lang="en-US" dirty="0" smtClean="0"/>
              <a:t> when the stress you were under worked to </a:t>
            </a:r>
            <a:r>
              <a:rPr lang="en-US" smtClean="0"/>
              <a:t>your advantage?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3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# 3 Coping with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shows that 10 minute daily stress management intervention can decrease feeling of anxiety an improve the ability to relax and learn.</a:t>
            </a:r>
          </a:p>
          <a:p>
            <a:r>
              <a:rPr lang="en-US" dirty="0" smtClean="0"/>
              <a:t>Research shows that when we change our physical state, through movement, relaxation or mindfulness we can change our emotional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36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awo8jUxIm0c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8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take care of ourselves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 good mental and physical health through a healthy diet, exercise and sleep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51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am learning the kinds of situations and events that trigger stress responses, and can think of ways to cope with these stressors.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 for calming ourselves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Stretching</a:t>
            </a:r>
          </a:p>
          <a:p>
            <a:r>
              <a:rPr lang="en-US" dirty="0" smtClean="0"/>
              <a:t>Breathing</a:t>
            </a:r>
          </a:p>
          <a:p>
            <a:r>
              <a:rPr lang="en-US" dirty="0" smtClean="0"/>
              <a:t>Mindfulness</a:t>
            </a:r>
          </a:p>
          <a:p>
            <a:r>
              <a:rPr lang="en-US" dirty="0" smtClean="0"/>
              <a:t>Not jumping to conclusions</a:t>
            </a:r>
          </a:p>
          <a:p>
            <a:r>
              <a:rPr lang="en-US" dirty="0" smtClean="0"/>
              <a:t>Helpful self talk</a:t>
            </a:r>
          </a:p>
          <a:p>
            <a:r>
              <a:rPr lang="en-US" dirty="0" smtClean="0"/>
              <a:t>Listening to music/dance</a:t>
            </a:r>
          </a:p>
          <a:p>
            <a:r>
              <a:rPr lang="en-US" dirty="0" smtClean="0"/>
              <a:t>Be positive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37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 to reduce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Seeing problems as “things that can be solved”</a:t>
            </a:r>
          </a:p>
          <a:p>
            <a:endParaRPr lang="en-US" dirty="0"/>
          </a:p>
          <a:p>
            <a:r>
              <a:rPr lang="en-US" dirty="0" smtClean="0"/>
              <a:t>Problem solving is just a series of steps which include.</a:t>
            </a:r>
          </a:p>
          <a:p>
            <a:pPr marL="0" indent="0">
              <a:buNone/>
            </a:pPr>
            <a:r>
              <a:rPr lang="en-US" dirty="0" smtClean="0"/>
              <a:t>1 Identifying the issue/problem</a:t>
            </a:r>
          </a:p>
          <a:p>
            <a:pPr marL="0" indent="0">
              <a:buNone/>
            </a:pPr>
            <a:r>
              <a:rPr lang="en-US" dirty="0" smtClean="0"/>
              <a:t>2. Going through the problem solving process</a:t>
            </a:r>
          </a:p>
          <a:p>
            <a:pPr marL="0" indent="0">
              <a:buNone/>
            </a:pPr>
            <a:r>
              <a:rPr lang="en-US" dirty="0" smtClean="0"/>
              <a:t>3. Reviewing and Assessing whether it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46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deal with unavoidable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Adaptive strategies like breathing, creative visualization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8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Stress- anything that threatens us, challenges us, scares us, worries us or thrills us.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Stressor- the activity that creates stress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Cope- an activity that you complete to </a:t>
            </a:r>
            <a:r>
              <a:rPr lang="en-US" dirty="0" err="1" smtClean="0"/>
              <a:t>releive</a:t>
            </a:r>
            <a:r>
              <a:rPr lang="en-US" dirty="0" smtClean="0"/>
              <a:t> stress.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8448" r="84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092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you need to know about Stress?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Stress can be real or imagined, healthy or unhealthy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What stresses people out is different from one person to the next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Some stress in our lives is necessary to feel alert and energized and helps us perform better.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9766" r="97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704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Butterfly feelings in your stomach if your excited</a:t>
            </a:r>
          </a:p>
          <a:p>
            <a:r>
              <a:rPr lang="en-US" dirty="0" smtClean="0"/>
              <a:t>Feeling tense, fidgety, like you need to use the toilet a lot</a:t>
            </a:r>
          </a:p>
          <a:p>
            <a:r>
              <a:rPr lang="en-US" dirty="0" smtClean="0"/>
              <a:t>Feeling of nervous, and worry</a:t>
            </a:r>
          </a:p>
          <a:p>
            <a:r>
              <a:rPr lang="en-US" dirty="0" smtClean="0"/>
              <a:t>Feeling pressured, hassled, and hurried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feeling irritable</a:t>
            </a:r>
            <a:r>
              <a:rPr lang="en-US" dirty="0"/>
              <a:t> </a:t>
            </a:r>
            <a:r>
              <a:rPr lang="en-US" dirty="0" smtClean="0"/>
              <a:t>and moody</a:t>
            </a:r>
          </a:p>
          <a:p>
            <a:r>
              <a:rPr lang="en-US" dirty="0" smtClean="0"/>
              <a:t>Having trouble sleeping</a:t>
            </a:r>
          </a:p>
          <a:p>
            <a:r>
              <a:rPr lang="en-US" dirty="0" smtClean="0"/>
              <a:t>Felt sad or depressed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020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84" y="771601"/>
            <a:ext cx="8425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4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stressor?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8011" r="18011"/>
          <a:stretch>
            <a:fillRect/>
          </a:stretch>
        </p:blipFill>
        <p:spPr/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0418" r="204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208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Stressor?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0310" r="2031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0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Foods that can reduce Stress!!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2337" b="23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5428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951</TotalTime>
  <Words>567</Words>
  <Application>Microsoft Macintosh PowerPoint</Application>
  <PresentationFormat>On-screen Show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Black</vt:lpstr>
      <vt:lpstr>Stress Lesson #2</vt:lpstr>
      <vt:lpstr>Learning Goal</vt:lpstr>
      <vt:lpstr>Vocabulary</vt:lpstr>
      <vt:lpstr>What you need to know about Stress?</vt:lpstr>
      <vt:lpstr>Stress Symptoms</vt:lpstr>
      <vt:lpstr>PowerPoint Presentation</vt:lpstr>
      <vt:lpstr>What is the stressor?</vt:lpstr>
      <vt:lpstr>Stressor?</vt:lpstr>
      <vt:lpstr>Foods that can reduce Stress!!</vt:lpstr>
      <vt:lpstr>Activities to reduce stress</vt:lpstr>
      <vt:lpstr>Stress No More!!!</vt:lpstr>
      <vt:lpstr>Teen Brain</vt:lpstr>
      <vt:lpstr>How stress affects your Brain</vt:lpstr>
      <vt:lpstr>Coping with it- Stress Lesson #4</vt:lpstr>
      <vt:lpstr>Stress Management Detective</vt:lpstr>
      <vt:lpstr>Reflection</vt:lpstr>
      <vt:lpstr>Lesson # 3 Coping with it!</vt:lpstr>
      <vt:lpstr>Mindfulness</vt:lpstr>
      <vt:lpstr>Ways to take care of ourselves</vt:lpstr>
      <vt:lpstr>Strategies for calming ourselves Down</vt:lpstr>
      <vt:lpstr>Problem solving to reduce stress</vt:lpstr>
      <vt:lpstr>How to deal with unavoidable stress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Lesson #2</dc:title>
  <dc:creator>aa aa</dc:creator>
  <cp:lastModifiedBy>aa aa</cp:lastModifiedBy>
  <cp:revision>15</cp:revision>
  <dcterms:created xsi:type="dcterms:W3CDTF">2014-12-05T17:50:57Z</dcterms:created>
  <dcterms:modified xsi:type="dcterms:W3CDTF">2017-12-06T15:54:15Z</dcterms:modified>
</cp:coreProperties>
</file>