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C41DF-9094-4FA1-8AFF-42AB8039CBB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D443D-C072-49BD-ABDA-97BC243B0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59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C41DF-9094-4FA1-8AFF-42AB8039CBB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D443D-C072-49BD-ABDA-97BC243B0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89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C41DF-9094-4FA1-8AFF-42AB8039CBB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D443D-C072-49BD-ABDA-97BC243B0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900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C41DF-9094-4FA1-8AFF-42AB8039CBB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D443D-C072-49BD-ABDA-97BC243B0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45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C41DF-9094-4FA1-8AFF-42AB8039CBB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D443D-C072-49BD-ABDA-97BC243B0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877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C41DF-9094-4FA1-8AFF-42AB8039CBB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D443D-C072-49BD-ABDA-97BC243B0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02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C41DF-9094-4FA1-8AFF-42AB8039CBB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D443D-C072-49BD-ABDA-97BC243B0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93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C41DF-9094-4FA1-8AFF-42AB8039CBB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D443D-C072-49BD-ABDA-97BC243B0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618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C41DF-9094-4FA1-8AFF-42AB8039CBB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D443D-C072-49BD-ABDA-97BC243B0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122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C41DF-9094-4FA1-8AFF-42AB8039CBB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D443D-C072-49BD-ABDA-97BC243B0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233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C41DF-9094-4FA1-8AFF-42AB8039CBB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D443D-C072-49BD-ABDA-97BC243B0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310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C41DF-9094-4FA1-8AFF-42AB8039CBB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D443D-C072-49BD-ABDA-97BC243B0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384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6.png"/><Relationship Id="rId7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Jingle Bells!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836712"/>
            <a:ext cx="699397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36296" y="926623"/>
            <a:ext cx="720080" cy="126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3568" y="4509120"/>
            <a:ext cx="665206" cy="121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2592" y="4488721"/>
            <a:ext cx="707568" cy="1238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564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Jingle Bells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796" y="18190640"/>
            <a:ext cx="15161911" cy="26537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5816" y="1435462"/>
            <a:ext cx="648073" cy="1134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1430" y="1417638"/>
            <a:ext cx="651364" cy="1140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54" y="1417638"/>
            <a:ext cx="658257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46537" y="2852936"/>
            <a:ext cx="665206" cy="121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97" y="1428762"/>
            <a:ext cx="658257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758" y="1428762"/>
            <a:ext cx="658257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947" y="1439886"/>
            <a:ext cx="658257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690" y="1428762"/>
            <a:ext cx="658257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7638" y="1428762"/>
            <a:ext cx="658257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5538" y="1417638"/>
            <a:ext cx="658257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4520" y="1453286"/>
            <a:ext cx="648072" cy="1134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3081" y="1417638"/>
            <a:ext cx="658257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11743" y="2852935"/>
            <a:ext cx="665206" cy="121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5216" y="5506751"/>
            <a:ext cx="665206" cy="121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905461" y="2859509"/>
            <a:ext cx="665206" cy="121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43758" y="2852936"/>
            <a:ext cx="665206" cy="121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40255" y="2852936"/>
            <a:ext cx="665206" cy="121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382" y="2918844"/>
            <a:ext cx="658257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7018" y="2880399"/>
            <a:ext cx="658257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5988" y="2925418"/>
            <a:ext cx="658257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1594" y="2892463"/>
            <a:ext cx="658257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1258" y="2892463"/>
            <a:ext cx="651364" cy="1140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412" y="2918844"/>
            <a:ext cx="651364" cy="1140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502" y="2927621"/>
            <a:ext cx="658257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50" y="4218588"/>
            <a:ext cx="651364" cy="1140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476949" y="4252630"/>
            <a:ext cx="648072" cy="1134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54541" y="5506269"/>
            <a:ext cx="665206" cy="121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05554" y="5501190"/>
            <a:ext cx="665206" cy="121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3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77542" y="5520087"/>
            <a:ext cx="665206" cy="121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906884" y="5501190"/>
            <a:ext cx="665206" cy="121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3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7298" y="5506269"/>
            <a:ext cx="658257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3210" y="5518523"/>
            <a:ext cx="658257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3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690" y="5534144"/>
            <a:ext cx="658257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283608" y="5485503"/>
            <a:ext cx="648072" cy="1134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621106" y="5500492"/>
            <a:ext cx="648072" cy="1134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4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58226" y="5498217"/>
            <a:ext cx="665206" cy="121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7946" y="5495509"/>
            <a:ext cx="651364" cy="1140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7708" y="5534144"/>
            <a:ext cx="648819" cy="1135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611943" y="4581128"/>
            <a:ext cx="5189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Repeat  the top line and then go to the bottom. </a:t>
            </a:r>
            <a:endParaRPr lang="en-CA" dirty="0"/>
          </a:p>
        </p:txBody>
      </p:sp>
      <p:sp>
        <p:nvSpPr>
          <p:cNvPr id="3" name="Oval 2"/>
          <p:cNvSpPr/>
          <p:nvPr/>
        </p:nvSpPr>
        <p:spPr>
          <a:xfrm>
            <a:off x="2027390" y="1465742"/>
            <a:ext cx="286739" cy="35887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6" name="Oval 45"/>
          <p:cNvSpPr/>
          <p:nvPr/>
        </p:nvSpPr>
        <p:spPr>
          <a:xfrm>
            <a:off x="8865247" y="1465848"/>
            <a:ext cx="286739" cy="35887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7" name="Oval 46"/>
          <p:cNvSpPr/>
          <p:nvPr/>
        </p:nvSpPr>
        <p:spPr>
          <a:xfrm>
            <a:off x="4780379" y="1512081"/>
            <a:ext cx="286739" cy="35887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8" name="Oval 47"/>
          <p:cNvSpPr/>
          <p:nvPr/>
        </p:nvSpPr>
        <p:spPr>
          <a:xfrm>
            <a:off x="691366" y="4218587"/>
            <a:ext cx="286739" cy="35887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9" name="Oval 48"/>
          <p:cNvSpPr/>
          <p:nvPr/>
        </p:nvSpPr>
        <p:spPr>
          <a:xfrm>
            <a:off x="1981651" y="4247776"/>
            <a:ext cx="286739" cy="35887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0" name="Oval 49"/>
          <p:cNvSpPr/>
          <p:nvPr/>
        </p:nvSpPr>
        <p:spPr>
          <a:xfrm>
            <a:off x="8771069" y="5485503"/>
            <a:ext cx="286739" cy="35887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348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2280</TotalTime>
  <Words>16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Jingle Bells!</vt:lpstr>
      <vt:lpstr>Jingle Bells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Jingle Bells!</dc:title>
  <dc:creator>Jennifer</dc:creator>
  <cp:lastModifiedBy>Jennifer Vince [Staff]</cp:lastModifiedBy>
  <cp:revision>5</cp:revision>
  <dcterms:created xsi:type="dcterms:W3CDTF">2014-12-03T00:40:21Z</dcterms:created>
  <dcterms:modified xsi:type="dcterms:W3CDTF">2016-12-21T13:36:30Z</dcterms:modified>
</cp:coreProperties>
</file>