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87" r:id="rId2"/>
    <p:sldId id="257" r:id="rId3"/>
    <p:sldId id="261" r:id="rId4"/>
    <p:sldId id="264" r:id="rId5"/>
    <p:sldId id="259" r:id="rId6"/>
    <p:sldId id="268" r:id="rId7"/>
    <p:sldId id="266" r:id="rId8"/>
    <p:sldId id="260" r:id="rId9"/>
    <p:sldId id="263" r:id="rId10"/>
    <p:sldId id="270" r:id="rId11"/>
    <p:sldId id="262" r:id="rId12"/>
    <p:sldId id="269" r:id="rId13"/>
    <p:sldId id="265" r:id="rId14"/>
    <p:sldId id="267" r:id="rId15"/>
    <p:sldId id="272" r:id="rId16"/>
    <p:sldId id="273" r:id="rId17"/>
    <p:sldId id="274" r:id="rId18"/>
    <p:sldId id="275" r:id="rId19"/>
    <p:sldId id="276" r:id="rId20"/>
    <p:sldId id="277" r:id="rId21"/>
    <p:sldId id="278" r:id="rId22"/>
    <p:sldId id="279" r:id="rId23"/>
    <p:sldId id="280" r:id="rId24"/>
    <p:sldId id="281" r:id="rId25"/>
    <p:sldId id="282" r:id="rId26"/>
    <p:sldId id="283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03" r:id="rId47"/>
    <p:sldId id="304" r:id="rId48"/>
    <p:sldId id="305" r:id="rId49"/>
    <p:sldId id="306" r:id="rId50"/>
    <p:sldId id="307" r:id="rId51"/>
    <p:sldId id="308" r:id="rId52"/>
    <p:sldId id="309" r:id="rId53"/>
    <p:sldId id="310" r:id="rId54"/>
    <p:sldId id="311" r:id="rId55"/>
    <p:sldId id="312" r:id="rId56"/>
    <p:sldId id="313" r:id="rId57"/>
    <p:sldId id="314" r:id="rId58"/>
    <p:sldId id="315" r:id="rId59"/>
    <p:sldId id="316" r:id="rId60"/>
    <p:sldId id="317" r:id="rId61"/>
    <p:sldId id="318" r:id="rId62"/>
    <p:sldId id="319" r:id="rId63"/>
    <p:sldId id="320" r:id="rId64"/>
    <p:sldId id="321" r:id="rId65"/>
    <p:sldId id="322" r:id="rId66"/>
    <p:sldId id="323" r:id="rId67"/>
    <p:sldId id="324" r:id="rId68"/>
    <p:sldId id="325" r:id="rId69"/>
    <p:sldId id="326" r:id="rId70"/>
    <p:sldId id="327" r:id="rId71"/>
    <p:sldId id="328" r:id="rId72"/>
    <p:sldId id="329" r:id="rId73"/>
    <p:sldId id="330" r:id="rId74"/>
    <p:sldId id="331" r:id="rId75"/>
    <p:sldId id="332" r:id="rId76"/>
    <p:sldId id="333" r:id="rId77"/>
    <p:sldId id="334" r:id="rId78"/>
    <p:sldId id="335" r:id="rId79"/>
    <p:sldId id="336" r:id="rId80"/>
    <p:sldId id="337" r:id="rId81"/>
    <p:sldId id="338" r:id="rId82"/>
    <p:sldId id="339" r:id="rId83"/>
    <p:sldId id="340" r:id="rId84"/>
    <p:sldId id="341" r:id="rId85"/>
    <p:sldId id="342" r:id="rId86"/>
    <p:sldId id="343" r:id="rId87"/>
    <p:sldId id="344" r:id="rId88"/>
    <p:sldId id="345" r:id="rId89"/>
    <p:sldId id="346" r:id="rId90"/>
    <p:sldId id="347" r:id="rId91"/>
    <p:sldId id="348" r:id="rId92"/>
    <p:sldId id="349" r:id="rId93"/>
    <p:sldId id="350" r:id="rId94"/>
    <p:sldId id="351" r:id="rId95"/>
    <p:sldId id="352" r:id="rId96"/>
    <p:sldId id="353" r:id="rId97"/>
    <p:sldId id="354" r:id="rId98"/>
    <p:sldId id="355" r:id="rId99"/>
    <p:sldId id="356" r:id="rId100"/>
    <p:sldId id="357" r:id="rId101"/>
    <p:sldId id="358" r:id="rId102"/>
    <p:sldId id="359" r:id="rId103"/>
    <p:sldId id="360" r:id="rId104"/>
    <p:sldId id="361" r:id="rId105"/>
    <p:sldId id="362" r:id="rId106"/>
    <p:sldId id="363" r:id="rId107"/>
    <p:sldId id="364" r:id="rId108"/>
    <p:sldId id="365" r:id="rId109"/>
    <p:sldId id="366" r:id="rId110"/>
    <p:sldId id="367" r:id="rId111"/>
    <p:sldId id="368" r:id="rId112"/>
    <p:sldId id="369" r:id="rId113"/>
    <p:sldId id="370" r:id="rId114"/>
    <p:sldId id="371" r:id="rId115"/>
    <p:sldId id="372" r:id="rId116"/>
    <p:sldId id="373" r:id="rId117"/>
    <p:sldId id="374" r:id="rId118"/>
    <p:sldId id="375" r:id="rId119"/>
    <p:sldId id="376" r:id="rId120"/>
    <p:sldId id="377" r:id="rId121"/>
    <p:sldId id="378" r:id="rId122"/>
    <p:sldId id="379" r:id="rId123"/>
    <p:sldId id="380" r:id="rId124"/>
    <p:sldId id="381" r:id="rId125"/>
    <p:sldId id="382" r:id="rId126"/>
    <p:sldId id="383" r:id="rId127"/>
    <p:sldId id="384" r:id="rId128"/>
    <p:sldId id="385" r:id="rId129"/>
    <p:sldId id="386" r:id="rId13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 showGuides="1">
      <p:cViewPr>
        <p:scale>
          <a:sx n="84" d="100"/>
          <a:sy n="84" d="100"/>
        </p:scale>
        <p:origin x="-1554" y="-14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20" d="100"/>
        <a:sy n="2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slide" Target="slides/slide125.xml"/><Relationship Id="rId13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472761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021719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33124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99942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90041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81866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36939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06257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96960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43530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1814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D96213-1FD0-4603-ACCF-6D0E8B670695}" type="datetimeFigureOut">
              <a:rPr lang="en-US" smtClean="0"/>
              <a:t>9/3/2018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ECBED1-4985-438F-9104-286C4B026B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16945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tevewyborney.com/?p=893" TargetMode="External"/><Relationship Id="rId13" Type="http://schemas.openxmlformats.org/officeDocument/2006/relationships/image" Target="../media/image6.jpeg"/><Relationship Id="rId3" Type="http://schemas.openxmlformats.org/officeDocument/2006/relationships/image" Target="../media/image1.jpeg"/><Relationship Id="rId7" Type="http://schemas.openxmlformats.org/officeDocument/2006/relationships/image" Target="../media/image3.jpeg"/><Relationship Id="rId12" Type="http://schemas.openxmlformats.org/officeDocument/2006/relationships/hyperlink" Target="https://www.stevewyborney.com/?p=1483" TargetMode="External"/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stevewyborney.com/?p=1253" TargetMode="External"/><Relationship Id="rId11" Type="http://schemas.openxmlformats.org/officeDocument/2006/relationships/image" Target="../media/image5.jpeg"/><Relationship Id="rId5" Type="http://schemas.openxmlformats.org/officeDocument/2006/relationships/image" Target="../media/image2.jpeg"/><Relationship Id="rId15" Type="http://schemas.openxmlformats.org/officeDocument/2006/relationships/image" Target="../media/image7.jpeg"/><Relationship Id="rId10" Type="http://schemas.openxmlformats.org/officeDocument/2006/relationships/hyperlink" Target="http://www.stevewyborney.com/?p=1028" TargetMode="External"/><Relationship Id="rId4" Type="http://schemas.openxmlformats.org/officeDocument/2006/relationships/hyperlink" Target="http://www.stevewyborney.com/?p=1456" TargetMode="External"/><Relationship Id="rId9" Type="http://schemas.openxmlformats.org/officeDocument/2006/relationships/image" Target="../media/image4.jpeg"/><Relationship Id="rId14" Type="http://schemas.openxmlformats.org/officeDocument/2006/relationships/hyperlink" Target="https://www.stevewyborney.com/?p=881" TargetMode="Externa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tevewyborney.com/?p=893" TargetMode="External"/><Relationship Id="rId13" Type="http://schemas.openxmlformats.org/officeDocument/2006/relationships/image" Target="../media/image6.jpeg"/><Relationship Id="rId3" Type="http://schemas.openxmlformats.org/officeDocument/2006/relationships/image" Target="../media/image1.jpeg"/><Relationship Id="rId7" Type="http://schemas.openxmlformats.org/officeDocument/2006/relationships/image" Target="../media/image3.jpeg"/><Relationship Id="rId12" Type="http://schemas.openxmlformats.org/officeDocument/2006/relationships/hyperlink" Target="https://www.stevewyborney.com/?p=1483" TargetMode="External"/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stevewyborney.com/?p=1253" TargetMode="External"/><Relationship Id="rId11" Type="http://schemas.openxmlformats.org/officeDocument/2006/relationships/image" Target="../media/image5.jpeg"/><Relationship Id="rId5" Type="http://schemas.openxmlformats.org/officeDocument/2006/relationships/image" Target="../media/image2.jpeg"/><Relationship Id="rId15" Type="http://schemas.openxmlformats.org/officeDocument/2006/relationships/image" Target="../media/image7.jpeg"/><Relationship Id="rId10" Type="http://schemas.openxmlformats.org/officeDocument/2006/relationships/hyperlink" Target="http://www.stevewyborney.com/?p=1028" TargetMode="External"/><Relationship Id="rId4" Type="http://schemas.openxmlformats.org/officeDocument/2006/relationships/hyperlink" Target="http://www.stevewyborney.com/?p=1456" TargetMode="External"/><Relationship Id="rId9" Type="http://schemas.openxmlformats.org/officeDocument/2006/relationships/image" Target="../media/image4.jpeg"/><Relationship Id="rId14" Type="http://schemas.openxmlformats.org/officeDocument/2006/relationships/hyperlink" Target="https://www.stevewyborney.com/?p=881" TargetMode="Externa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tevewyborney.com/?p=893" TargetMode="External"/><Relationship Id="rId13" Type="http://schemas.openxmlformats.org/officeDocument/2006/relationships/image" Target="../media/image6.jpeg"/><Relationship Id="rId3" Type="http://schemas.openxmlformats.org/officeDocument/2006/relationships/image" Target="../media/image1.jpeg"/><Relationship Id="rId7" Type="http://schemas.openxmlformats.org/officeDocument/2006/relationships/image" Target="../media/image3.jpeg"/><Relationship Id="rId12" Type="http://schemas.openxmlformats.org/officeDocument/2006/relationships/hyperlink" Target="https://www.stevewyborney.com/?p=1483" TargetMode="External"/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stevewyborney.com/?p=1253" TargetMode="External"/><Relationship Id="rId11" Type="http://schemas.openxmlformats.org/officeDocument/2006/relationships/image" Target="../media/image5.jpeg"/><Relationship Id="rId5" Type="http://schemas.openxmlformats.org/officeDocument/2006/relationships/image" Target="../media/image2.jpeg"/><Relationship Id="rId15" Type="http://schemas.openxmlformats.org/officeDocument/2006/relationships/image" Target="../media/image7.jpeg"/><Relationship Id="rId10" Type="http://schemas.openxmlformats.org/officeDocument/2006/relationships/hyperlink" Target="http://www.stevewyborney.com/?p=1028" TargetMode="External"/><Relationship Id="rId4" Type="http://schemas.openxmlformats.org/officeDocument/2006/relationships/hyperlink" Target="http://www.stevewyborney.com/?p=1456" TargetMode="External"/><Relationship Id="rId9" Type="http://schemas.openxmlformats.org/officeDocument/2006/relationships/image" Target="../media/image4.jpeg"/><Relationship Id="rId14" Type="http://schemas.openxmlformats.org/officeDocument/2006/relationships/hyperlink" Target="https://www.stevewyborney.com/?p=881" TargetMode="Externa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tevewyborney.com/?p=893" TargetMode="External"/><Relationship Id="rId13" Type="http://schemas.openxmlformats.org/officeDocument/2006/relationships/image" Target="../media/image6.jpeg"/><Relationship Id="rId3" Type="http://schemas.openxmlformats.org/officeDocument/2006/relationships/image" Target="../media/image1.jpeg"/><Relationship Id="rId7" Type="http://schemas.openxmlformats.org/officeDocument/2006/relationships/image" Target="../media/image3.jpeg"/><Relationship Id="rId12" Type="http://schemas.openxmlformats.org/officeDocument/2006/relationships/hyperlink" Target="https://www.stevewyborney.com/?p=1483" TargetMode="External"/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stevewyborney.com/?p=1253" TargetMode="External"/><Relationship Id="rId11" Type="http://schemas.openxmlformats.org/officeDocument/2006/relationships/image" Target="../media/image5.jpeg"/><Relationship Id="rId5" Type="http://schemas.openxmlformats.org/officeDocument/2006/relationships/image" Target="../media/image2.jpeg"/><Relationship Id="rId15" Type="http://schemas.openxmlformats.org/officeDocument/2006/relationships/image" Target="../media/image7.jpeg"/><Relationship Id="rId10" Type="http://schemas.openxmlformats.org/officeDocument/2006/relationships/hyperlink" Target="http://www.stevewyborney.com/?p=1028" TargetMode="External"/><Relationship Id="rId4" Type="http://schemas.openxmlformats.org/officeDocument/2006/relationships/hyperlink" Target="http://www.stevewyborney.com/?p=1456" TargetMode="External"/><Relationship Id="rId9" Type="http://schemas.openxmlformats.org/officeDocument/2006/relationships/image" Target="../media/image4.jpeg"/><Relationship Id="rId14" Type="http://schemas.openxmlformats.org/officeDocument/2006/relationships/hyperlink" Target="https://www.stevewyborney.com/?p=881" TargetMode="Externa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tevewyborney.com/?p=893" TargetMode="External"/><Relationship Id="rId13" Type="http://schemas.openxmlformats.org/officeDocument/2006/relationships/image" Target="../media/image6.jpeg"/><Relationship Id="rId3" Type="http://schemas.openxmlformats.org/officeDocument/2006/relationships/image" Target="../media/image1.jpeg"/><Relationship Id="rId7" Type="http://schemas.openxmlformats.org/officeDocument/2006/relationships/image" Target="../media/image3.jpeg"/><Relationship Id="rId12" Type="http://schemas.openxmlformats.org/officeDocument/2006/relationships/hyperlink" Target="https://www.stevewyborney.com/?p=1483" TargetMode="External"/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stevewyborney.com/?p=1253" TargetMode="External"/><Relationship Id="rId11" Type="http://schemas.openxmlformats.org/officeDocument/2006/relationships/image" Target="../media/image5.jpeg"/><Relationship Id="rId5" Type="http://schemas.openxmlformats.org/officeDocument/2006/relationships/image" Target="../media/image2.jpeg"/><Relationship Id="rId15" Type="http://schemas.openxmlformats.org/officeDocument/2006/relationships/image" Target="../media/image7.jpeg"/><Relationship Id="rId10" Type="http://schemas.openxmlformats.org/officeDocument/2006/relationships/hyperlink" Target="http://www.stevewyborney.com/?p=1028" TargetMode="External"/><Relationship Id="rId4" Type="http://schemas.openxmlformats.org/officeDocument/2006/relationships/hyperlink" Target="http://www.stevewyborney.com/?p=1456" TargetMode="External"/><Relationship Id="rId9" Type="http://schemas.openxmlformats.org/officeDocument/2006/relationships/image" Target="../media/image4.jpeg"/><Relationship Id="rId14" Type="http://schemas.openxmlformats.org/officeDocument/2006/relationships/hyperlink" Target="https://www.stevewyborney.com/?p=881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tevewyborney.com/?p=893" TargetMode="External"/><Relationship Id="rId13" Type="http://schemas.openxmlformats.org/officeDocument/2006/relationships/image" Target="../media/image6.jpeg"/><Relationship Id="rId3" Type="http://schemas.openxmlformats.org/officeDocument/2006/relationships/image" Target="../media/image1.jpeg"/><Relationship Id="rId7" Type="http://schemas.openxmlformats.org/officeDocument/2006/relationships/image" Target="../media/image3.jpeg"/><Relationship Id="rId12" Type="http://schemas.openxmlformats.org/officeDocument/2006/relationships/hyperlink" Target="https://www.stevewyborney.com/?p=1483" TargetMode="External"/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stevewyborney.com/?p=1253" TargetMode="External"/><Relationship Id="rId11" Type="http://schemas.openxmlformats.org/officeDocument/2006/relationships/image" Target="../media/image5.jpeg"/><Relationship Id="rId5" Type="http://schemas.openxmlformats.org/officeDocument/2006/relationships/image" Target="../media/image2.jpeg"/><Relationship Id="rId15" Type="http://schemas.openxmlformats.org/officeDocument/2006/relationships/image" Target="../media/image7.jpeg"/><Relationship Id="rId10" Type="http://schemas.openxmlformats.org/officeDocument/2006/relationships/hyperlink" Target="http://www.stevewyborney.com/?p=1028" TargetMode="External"/><Relationship Id="rId4" Type="http://schemas.openxmlformats.org/officeDocument/2006/relationships/hyperlink" Target="http://www.stevewyborney.com/?p=1456" TargetMode="External"/><Relationship Id="rId9" Type="http://schemas.openxmlformats.org/officeDocument/2006/relationships/image" Target="../media/image4.jpeg"/><Relationship Id="rId14" Type="http://schemas.openxmlformats.org/officeDocument/2006/relationships/hyperlink" Target="https://www.stevewyborney.com/?p=881" TargetMode="Externa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tevewyborney.com/?p=893" TargetMode="External"/><Relationship Id="rId13" Type="http://schemas.openxmlformats.org/officeDocument/2006/relationships/image" Target="../media/image6.jpeg"/><Relationship Id="rId3" Type="http://schemas.openxmlformats.org/officeDocument/2006/relationships/image" Target="../media/image1.jpeg"/><Relationship Id="rId7" Type="http://schemas.openxmlformats.org/officeDocument/2006/relationships/image" Target="../media/image3.jpeg"/><Relationship Id="rId12" Type="http://schemas.openxmlformats.org/officeDocument/2006/relationships/hyperlink" Target="https://www.stevewyborney.com/?p=1483" TargetMode="External"/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stevewyborney.com/?p=1253" TargetMode="External"/><Relationship Id="rId11" Type="http://schemas.openxmlformats.org/officeDocument/2006/relationships/image" Target="../media/image5.jpeg"/><Relationship Id="rId5" Type="http://schemas.openxmlformats.org/officeDocument/2006/relationships/image" Target="../media/image2.jpeg"/><Relationship Id="rId15" Type="http://schemas.openxmlformats.org/officeDocument/2006/relationships/image" Target="../media/image7.jpeg"/><Relationship Id="rId10" Type="http://schemas.openxmlformats.org/officeDocument/2006/relationships/hyperlink" Target="http://www.stevewyborney.com/?p=1028" TargetMode="External"/><Relationship Id="rId4" Type="http://schemas.openxmlformats.org/officeDocument/2006/relationships/hyperlink" Target="http://www.stevewyborney.com/?p=1456" TargetMode="External"/><Relationship Id="rId9" Type="http://schemas.openxmlformats.org/officeDocument/2006/relationships/image" Target="../media/image4.jpeg"/><Relationship Id="rId14" Type="http://schemas.openxmlformats.org/officeDocument/2006/relationships/hyperlink" Target="https://www.stevewyborney.com/?p=881" TargetMode="Externa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tevewyborney.com/?p=893" TargetMode="External"/><Relationship Id="rId13" Type="http://schemas.openxmlformats.org/officeDocument/2006/relationships/image" Target="../media/image6.jpeg"/><Relationship Id="rId3" Type="http://schemas.openxmlformats.org/officeDocument/2006/relationships/image" Target="../media/image1.jpeg"/><Relationship Id="rId7" Type="http://schemas.openxmlformats.org/officeDocument/2006/relationships/image" Target="../media/image3.jpeg"/><Relationship Id="rId12" Type="http://schemas.openxmlformats.org/officeDocument/2006/relationships/hyperlink" Target="https://www.stevewyborney.com/?p=1483" TargetMode="External"/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stevewyborney.com/?p=1253" TargetMode="External"/><Relationship Id="rId11" Type="http://schemas.openxmlformats.org/officeDocument/2006/relationships/image" Target="../media/image5.jpeg"/><Relationship Id="rId5" Type="http://schemas.openxmlformats.org/officeDocument/2006/relationships/image" Target="../media/image2.jpeg"/><Relationship Id="rId15" Type="http://schemas.openxmlformats.org/officeDocument/2006/relationships/image" Target="../media/image7.jpeg"/><Relationship Id="rId10" Type="http://schemas.openxmlformats.org/officeDocument/2006/relationships/hyperlink" Target="http://www.stevewyborney.com/?p=1028" TargetMode="External"/><Relationship Id="rId4" Type="http://schemas.openxmlformats.org/officeDocument/2006/relationships/hyperlink" Target="http://www.stevewyborney.com/?p=1456" TargetMode="External"/><Relationship Id="rId9" Type="http://schemas.openxmlformats.org/officeDocument/2006/relationships/image" Target="../media/image4.jpeg"/><Relationship Id="rId14" Type="http://schemas.openxmlformats.org/officeDocument/2006/relationships/hyperlink" Target="https://www.stevewyborney.com/?p=881" TargetMode="Externa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tevewyborney.com/?p=893" TargetMode="External"/><Relationship Id="rId13" Type="http://schemas.openxmlformats.org/officeDocument/2006/relationships/image" Target="../media/image6.jpeg"/><Relationship Id="rId3" Type="http://schemas.openxmlformats.org/officeDocument/2006/relationships/image" Target="../media/image1.jpeg"/><Relationship Id="rId7" Type="http://schemas.openxmlformats.org/officeDocument/2006/relationships/image" Target="../media/image3.jpeg"/><Relationship Id="rId12" Type="http://schemas.openxmlformats.org/officeDocument/2006/relationships/hyperlink" Target="https://www.stevewyborney.com/?p=1483" TargetMode="External"/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stevewyborney.com/?p=1253" TargetMode="External"/><Relationship Id="rId11" Type="http://schemas.openxmlformats.org/officeDocument/2006/relationships/image" Target="../media/image5.jpeg"/><Relationship Id="rId5" Type="http://schemas.openxmlformats.org/officeDocument/2006/relationships/image" Target="../media/image2.jpeg"/><Relationship Id="rId15" Type="http://schemas.openxmlformats.org/officeDocument/2006/relationships/image" Target="../media/image7.jpeg"/><Relationship Id="rId10" Type="http://schemas.openxmlformats.org/officeDocument/2006/relationships/hyperlink" Target="http://www.stevewyborney.com/?p=1028" TargetMode="External"/><Relationship Id="rId4" Type="http://schemas.openxmlformats.org/officeDocument/2006/relationships/hyperlink" Target="http://www.stevewyborney.com/?p=1456" TargetMode="External"/><Relationship Id="rId9" Type="http://schemas.openxmlformats.org/officeDocument/2006/relationships/image" Target="../media/image4.jpeg"/><Relationship Id="rId14" Type="http://schemas.openxmlformats.org/officeDocument/2006/relationships/hyperlink" Target="https://www.stevewyborney.com/?p=881" TargetMode="Externa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tevewyborney.com/?p=893" TargetMode="External"/><Relationship Id="rId13" Type="http://schemas.openxmlformats.org/officeDocument/2006/relationships/image" Target="../media/image6.jpeg"/><Relationship Id="rId3" Type="http://schemas.openxmlformats.org/officeDocument/2006/relationships/image" Target="../media/image1.jpeg"/><Relationship Id="rId7" Type="http://schemas.openxmlformats.org/officeDocument/2006/relationships/image" Target="../media/image3.jpeg"/><Relationship Id="rId12" Type="http://schemas.openxmlformats.org/officeDocument/2006/relationships/hyperlink" Target="https://www.stevewyborney.com/?p=1483" TargetMode="External"/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stevewyborney.com/?p=1253" TargetMode="External"/><Relationship Id="rId11" Type="http://schemas.openxmlformats.org/officeDocument/2006/relationships/image" Target="../media/image5.jpeg"/><Relationship Id="rId5" Type="http://schemas.openxmlformats.org/officeDocument/2006/relationships/image" Target="../media/image2.jpeg"/><Relationship Id="rId15" Type="http://schemas.openxmlformats.org/officeDocument/2006/relationships/image" Target="../media/image7.jpeg"/><Relationship Id="rId10" Type="http://schemas.openxmlformats.org/officeDocument/2006/relationships/hyperlink" Target="http://www.stevewyborney.com/?p=1028" TargetMode="External"/><Relationship Id="rId4" Type="http://schemas.openxmlformats.org/officeDocument/2006/relationships/hyperlink" Target="http://www.stevewyborney.com/?p=1456" TargetMode="External"/><Relationship Id="rId9" Type="http://schemas.openxmlformats.org/officeDocument/2006/relationships/image" Target="../media/image4.jpeg"/><Relationship Id="rId14" Type="http://schemas.openxmlformats.org/officeDocument/2006/relationships/hyperlink" Target="https://www.stevewyborney.com/?p=881" TargetMode="Externa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tevewyborney.com/?p=1583" TargetMode="Externa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evewyborney.com/" TargetMode="Externa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0" y="16764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/>
              <a:t>This file includes 10 Splat Lessons</a:t>
            </a:r>
          </a:p>
          <a:p>
            <a:pPr algn="ctr"/>
            <a:endParaRPr lang="en-US" sz="4800" b="1" dirty="0"/>
          </a:p>
          <a:p>
            <a:pPr algn="ctr"/>
            <a:r>
              <a:rPr lang="en-US" sz="4800" b="1" dirty="0" smtClean="0"/>
              <a:t>Splat 1.1  through Splat  </a:t>
            </a:r>
            <a:endParaRPr lang="en-US" sz="1200" b="1" dirty="0"/>
          </a:p>
        </p:txBody>
      </p:sp>
      <p:sp>
        <p:nvSpPr>
          <p:cNvPr id="22" name="Rectangle 21"/>
          <p:cNvSpPr/>
          <p:nvPr/>
        </p:nvSpPr>
        <p:spPr>
          <a:xfrm>
            <a:off x="0" y="0"/>
            <a:ext cx="9144000" cy="571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tx1"/>
                </a:solidFill>
              </a:rPr>
              <a:t>This is a custom version of Splat! designed to work in Google Slides.</a:t>
            </a:r>
            <a:endParaRPr 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163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941959" y="21553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461093" y="117961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240631" y="156061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478078" y="357765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6417945" y="388125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6630733" y="252632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989959" y="242667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2885704" y="357765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877861" y="124295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4469931" y="495893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2671200" y="919498"/>
            <a:ext cx="5121458" cy="5316309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16200000">
            <a:off x="2671202" y="919499"/>
            <a:ext cx="5121457" cy="531630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2443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13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3079396" y="117747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057400" y="31350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1763485" y="175259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588065" y="400447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573022" y="18271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785481" y="488622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373310" y="361780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4573022" y="325685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971858" y="24149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494315" y="226422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526348" y="118671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420623" y="459230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675030" y="35507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Freeform 21"/>
          <p:cNvSpPr/>
          <p:nvPr/>
        </p:nvSpPr>
        <p:spPr>
          <a:xfrm rot="16200000">
            <a:off x="738039" y="2619811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16200000">
            <a:off x="738041" y="2619811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337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3" grpId="0" animBg="1"/>
      <p:bldP spid="25" grpId="0" animBg="1"/>
      <p:bldP spid="26" grpId="0" animBg="1"/>
      <p:bldP spid="20" grpId="0" animBg="1"/>
      <p:bldP spid="22" grpId="0" animBg="1"/>
      <p:bldP spid="22" grpId="1" animBg="1"/>
      <p:bldP spid="24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3137387" y="175913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084251" y="239806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116345" y="417842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572000" y="11705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528351" y="58674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984171" y="254613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576646" y="476159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388429" y="254613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09600" y="446767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6588060" y="24724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067898" y="114238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3376564" y="359059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2123041" y="564799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127172" y="383900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4987294" y="568856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685800" y="28411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945237" y="489519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6537819" y="374666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Freeform 29"/>
          <p:cNvSpPr/>
          <p:nvPr/>
        </p:nvSpPr>
        <p:spPr>
          <a:xfrm rot="16200000">
            <a:off x="110170" y="2073062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 rot="16200000">
            <a:off x="110172" y="2073062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8910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30" grpId="0" animBg="1"/>
      <p:bldP spid="30" grpId="1" animBg="1"/>
      <p:bldP spid="31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12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3718261" y="141204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836517" y="266286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6574971" y="317635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718260" y="422551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853634" y="482383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5082281" y="496718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4307351" y="28411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987142" y="22533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114938" y="142127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505082" y="3810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2057400" y="400634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2129156" y="183352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Freeform 21"/>
          <p:cNvSpPr/>
          <p:nvPr/>
        </p:nvSpPr>
        <p:spPr>
          <a:xfrm rot="16200000">
            <a:off x="375631" y="23243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16200000">
            <a:off x="375633" y="23243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5500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3" grpId="0" animBg="1"/>
      <p:bldP spid="25" grpId="0" animBg="1"/>
      <p:bldP spid="16" grpId="0" animBg="1"/>
      <p:bldP spid="20" grpId="0" animBg="1"/>
      <p:bldP spid="22" grpId="0" animBg="1"/>
      <p:bldP spid="22" grpId="1" animBg="1"/>
      <p:bldP spid="24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695664" y="127388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210870" y="3429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429671" y="195958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552324" y="38208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595775" y="401682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364120" y="166566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262864" y="364671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010375" y="33528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5857033" y="27649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889689" y="127388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2429670" y="48768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483319" y="122852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649174" y="254740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2760732" y="6313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846238" y="267632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649173" y="46917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Freeform 28"/>
          <p:cNvSpPr/>
          <p:nvPr/>
        </p:nvSpPr>
        <p:spPr>
          <a:xfrm rot="16200000">
            <a:off x="2022765" y="92401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6200000">
            <a:off x="2022767" y="92401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303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9" grpId="0" animBg="1"/>
      <p:bldP spid="29" grpId="1" animBg="1"/>
      <p:bldP spid="30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12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3419810" y="198233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806477" y="275730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057400" y="325868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663477" y="367133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410831" y="61736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353851" y="460994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3195805" y="334513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534334" y="139450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576163" y="305122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998660" y="173330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557753" y="47128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2209800" y="471049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Freeform 20"/>
          <p:cNvSpPr/>
          <p:nvPr/>
        </p:nvSpPr>
        <p:spPr>
          <a:xfrm rot="16200000">
            <a:off x="1770569" y="913657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 rot="16200000">
            <a:off x="1770571" y="913657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5912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8" grpId="0" animBg="1"/>
      <p:bldP spid="19" grpId="0" animBg="1"/>
      <p:bldP spid="23" grpId="0" animBg="1"/>
      <p:bldP spid="25" grpId="0" animBg="1"/>
      <p:bldP spid="26" grpId="0" animBg="1"/>
      <p:bldP spid="16" grpId="0" animBg="1"/>
      <p:bldP spid="21" grpId="0" animBg="1"/>
      <p:bldP spid="21" grpId="1" animBg="1"/>
      <p:bldP spid="22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14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079171" y="18288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664451" y="33751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990658" y="226699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237207" y="432167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214316" y="175506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822158" y="432167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087143" y="324610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6826419" y="14611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751868" y="25146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4176080" y="219951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112253" y="33751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987687" y="274622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497853" y="324610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016853" y="461558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Freeform 23"/>
          <p:cNvSpPr/>
          <p:nvPr/>
        </p:nvSpPr>
        <p:spPr>
          <a:xfrm rot="16200000">
            <a:off x="1834727" y="-39049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 rot="16200000">
            <a:off x="1834729" y="-39049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6197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4" grpId="0" animBg="1"/>
      <p:bldP spid="24" grpId="1" animBg="1"/>
      <p:bldP spid="29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15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295009" y="104391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528162" y="337315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882839" y="204354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323152" y="494070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095671" y="81672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030025" y="475352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295010" y="36779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3958260" y="40276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117442" y="353488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696295" y="467803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5377578" y="197041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460147" y="263137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998758" y="140284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248400" y="3810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112925" y="47111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Freeform 28"/>
          <p:cNvSpPr/>
          <p:nvPr/>
        </p:nvSpPr>
        <p:spPr>
          <a:xfrm rot="16200000">
            <a:off x="2245234" y="99856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6200000">
            <a:off x="2245236" y="99856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0811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9" grpId="0" animBg="1"/>
      <p:bldP spid="29" grpId="1" animBg="1"/>
      <p:bldP spid="30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Steve Wyborney\Desktop\Splat for Google Slides Pic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211" y="2338743"/>
            <a:ext cx="2322841" cy="1742131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Users\Steve Wyborney\Desktop\80 Printable Cube Convos Promos\Slide21.JPG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984" y="5157899"/>
            <a:ext cx="1250801" cy="938101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C:\Users\Steve Wyborney\Desktop\Presentation1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043" y="5181600"/>
            <a:ext cx="1221978" cy="916483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6170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hlinkClick r:id="rId4"/>
              </a:rPr>
              <a:t>80 </a:t>
            </a:r>
            <a:r>
              <a:rPr lang="en-US" sz="1100" b="1" dirty="0" smtClean="0">
                <a:hlinkClick r:id=""/>
              </a:rPr>
              <a:t>Printable Cube </a:t>
            </a:r>
          </a:p>
          <a:p>
            <a:pPr algn="ctr"/>
            <a:r>
              <a:rPr lang="en-US" sz="1100" b="1" dirty="0" smtClean="0">
                <a:hlinkClick r:id=""/>
              </a:rPr>
              <a:t>Conversations Pages</a:t>
            </a:r>
            <a:endParaRPr lang="en-US" sz="11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510372" y="0"/>
            <a:ext cx="4123308" cy="1415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/>
              <a:t>Splat!  Set 2.3</a:t>
            </a:r>
          </a:p>
          <a:p>
            <a:pPr algn="ctr"/>
            <a:r>
              <a:rPr lang="en-US" sz="3200" b="1" dirty="0" smtClean="0"/>
              <a:t>(for Google Slides)</a:t>
            </a:r>
            <a:endParaRPr lang="en-US" sz="3200" b="1" dirty="0"/>
          </a:p>
        </p:txBody>
      </p:sp>
      <p:pic>
        <p:nvPicPr>
          <p:cNvPr id="1027" name="Picture 3" descr="C:\Users\Steve Wyborney\Desktop\SPLAT blog post folder\Splat Promo Images and GIFs\Splat Level 3 B.jpg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hlinkClick r:id="rId8"/>
          </p:cNvPr>
          <p:cNvSpPr txBox="1"/>
          <p:nvPr/>
        </p:nvSpPr>
        <p:spPr>
          <a:xfrm>
            <a:off x="370582" y="6122313"/>
            <a:ext cx="12378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8"/>
              </a:rPr>
              <a:t>50 Splat! Lessons 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(for PowerPoint)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63895" y="3059668"/>
            <a:ext cx="58008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/>
              <a:t>Click </a:t>
            </a:r>
            <a:r>
              <a:rPr lang="en-US" sz="1400" b="1" dirty="0" smtClean="0">
                <a:hlinkClick r:id="rId2"/>
              </a:rPr>
              <a:t>here</a:t>
            </a:r>
            <a:r>
              <a:rPr lang="en-US" sz="1400" b="1" dirty="0" smtClean="0"/>
              <a:t> (</a:t>
            </a:r>
            <a:r>
              <a:rPr lang="en-US" sz="1400" b="1" dirty="0"/>
              <a:t>or on the image) to download more </a:t>
            </a:r>
            <a:r>
              <a:rPr lang="en-US" sz="1400" b="1" dirty="0" smtClean="0"/>
              <a:t>Splat! sets for Google Slides.</a:t>
            </a:r>
            <a:endParaRPr lang="en-US" sz="1400" b="1" dirty="0"/>
          </a:p>
        </p:txBody>
      </p:sp>
      <p:pic>
        <p:nvPicPr>
          <p:cNvPr id="20" name="Picture 7" descr="C:\Users\Steve Wyborney\Desktop\Splat Promos HUGE SET\Slide6.JPG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021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828857" y="6151054"/>
            <a:ext cx="11608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20 Fraction </a:t>
            </a:r>
          </a:p>
          <a:p>
            <a:pPr algn="ctr"/>
            <a:r>
              <a:rPr lang="en-US" sz="1100" b="1" dirty="0" smtClean="0">
                <a:hlinkClick r:id=""/>
              </a:rPr>
              <a:t>Splat! Lessons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</a:t>
            </a:r>
            <a:r>
              <a:rPr lang="en-US" sz="1100" b="1" dirty="0"/>
              <a:t>for PowerPoint)</a:t>
            </a:r>
          </a:p>
          <a:p>
            <a:pPr algn="ctr"/>
            <a:endParaRPr lang="en-US" sz="1100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3097126" y="6154031"/>
            <a:ext cx="151996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80 Cube Conversations</a:t>
            </a:r>
          </a:p>
          <a:p>
            <a:pPr algn="ctr"/>
            <a:r>
              <a:rPr lang="en-US" sz="1100" b="1" dirty="0" smtClean="0">
                <a:hlinkClick r:id=""/>
              </a:rPr>
              <a:t>Lessons</a:t>
            </a:r>
            <a:endParaRPr lang="en-US" sz="1100" b="1" dirty="0" smtClean="0"/>
          </a:p>
        </p:txBody>
      </p:sp>
      <p:sp>
        <p:nvSpPr>
          <p:cNvPr id="28" name="TextBox 27"/>
          <p:cNvSpPr txBox="1"/>
          <p:nvPr/>
        </p:nvSpPr>
        <p:spPr>
          <a:xfrm>
            <a:off x="381000" y="4756118"/>
            <a:ext cx="25339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Other Downloadable Resources</a:t>
            </a:r>
            <a:endParaRPr lang="en-US" sz="1400" b="1" dirty="0"/>
          </a:p>
        </p:txBody>
      </p:sp>
      <p:pic>
        <p:nvPicPr>
          <p:cNvPr id="22" name="Picture 2" descr="C:\Users\Steve Wyborney\Desktop\4 Estimation Clipboards\4 Estimation Clipboards.JPG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1" y="5181601"/>
            <a:ext cx="1219200" cy="9144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 descr="C:\Users\Steve Wyborney\Desktop\8.8.2018 Desktop\3.3.2018 Desktop\ALL Blog Posts\BLOG 3 Powerful Tile Strategies\3 Tile Strategies Featured Image.jpg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4618" y="5181600"/>
            <a:ext cx="1241816" cy="931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7511631" y="6172200"/>
            <a:ext cx="155616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4"/>
              </a:rPr>
              <a:t>3 Powerful Tile Strategies (and 40 new downloadable pages)</a:t>
            </a:r>
            <a:endParaRPr lang="en-US" sz="11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60648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2"/>
              </a:rPr>
              <a:t>The Estimation Clipboard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259476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345466" y="1676400"/>
            <a:ext cx="4453079" cy="4678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800" b="1" dirty="0" smtClean="0"/>
              <a:t>Splat!</a:t>
            </a:r>
          </a:p>
          <a:p>
            <a:pPr algn="ctr"/>
            <a:endParaRPr lang="en-US" sz="4000" b="1" dirty="0" smtClean="0"/>
          </a:p>
          <a:p>
            <a:pPr algn="ctr"/>
            <a:r>
              <a:rPr lang="en-US" sz="4000" b="1" dirty="0" smtClean="0"/>
              <a:t>Set 2.4</a:t>
            </a:r>
          </a:p>
          <a:p>
            <a:pPr algn="ctr"/>
            <a:endParaRPr lang="en-US" sz="2000" b="1" dirty="0" smtClean="0"/>
          </a:p>
          <a:p>
            <a:pPr algn="ctr"/>
            <a:r>
              <a:rPr lang="en-US" sz="2000" b="1" dirty="0"/>
              <a:t>This set includes the numbers 12 - 20.</a:t>
            </a:r>
          </a:p>
          <a:p>
            <a:pPr algn="ctr"/>
            <a:endParaRPr lang="en-US" sz="40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978704" y="6396335"/>
            <a:ext cx="5220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/>
              <a:t>You can download more free sets </a:t>
            </a:r>
            <a:r>
              <a:rPr lang="en-US" sz="2400" b="1" u="sng" dirty="0" smtClean="0">
                <a:hlinkClick r:id="rId2"/>
              </a:rPr>
              <a:t>here</a:t>
            </a:r>
            <a:r>
              <a:rPr lang="en-US" sz="2400" b="1" dirty="0" smtClean="0"/>
              <a:t>. </a:t>
            </a:r>
            <a:endParaRPr lang="en-US" sz="7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571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tx1"/>
                </a:solidFill>
              </a:rPr>
              <a:t>This is a custom version of Splat! designed to work in Google Slides.</a:t>
            </a:r>
            <a:endParaRPr 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2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3195647" y="1143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591385" y="20682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848790" y="417842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589019" y="10399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057103" y="468085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848790" y="251644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176847" y="193455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940065" y="539465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764407" y="356288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6588060" y="24724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294861" y="120769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7155566" y="36576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2842322" y="48516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878178" y="332410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7384166" y="18874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113019" y="455320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5924031" y="358536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8236039" y="28411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Freeform 37"/>
          <p:cNvSpPr/>
          <p:nvPr/>
        </p:nvSpPr>
        <p:spPr>
          <a:xfrm rot="16200000">
            <a:off x="3546557" y="1538697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 38"/>
          <p:cNvSpPr/>
          <p:nvPr/>
        </p:nvSpPr>
        <p:spPr>
          <a:xfrm rot="16200000">
            <a:off x="3546559" y="1538697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ular Callout 27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blue shapes do you see?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9" name="Rectangular Callout 28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Splat!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0" name="Rectangular Callout 29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shapes are under the splat?  How do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1" name="Rectangular Callout 30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else could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2" name="Rectangular Callout 31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Let’s look under the splat to see how many shapes are there.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3" name="Rectangular Callout 32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What can we learn from this picture?</a:t>
            </a:r>
            <a:endParaRPr 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5264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5" grpId="0" animBg="1"/>
      <p:bldP spid="26" grpId="0" animBg="1"/>
      <p:bldP spid="27" grpId="0" animBg="1"/>
      <p:bldP spid="36" grpId="0" animBg="1"/>
      <p:bldP spid="38" grpId="0" animBg="1"/>
      <p:bldP spid="38" grpId="1" animBg="1"/>
      <p:bldP spid="39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124200" y="18246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551812" y="302361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096000" y="25866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832993" y="19812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352800" y="4347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334000" y="477246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 rot="16200000">
            <a:off x="1802958" y="1193733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 rot="16200000">
            <a:off x="1802960" y="1193733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33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4" grpId="0" animBg="1"/>
      <p:bldP spid="14" grpId="1" animBg="1"/>
      <p:bldP spid="15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522974" y="239556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286364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612571" y="277857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859120" y="483325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132647" y="484782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836229" y="22666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444071" y="483325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709056" y="375768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5134133" y="117777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373781" y="312506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797993" y="271110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734166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286364" y="167881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119766" y="375768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638766" y="51271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426561" y="169395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Freeform 28"/>
          <p:cNvSpPr/>
          <p:nvPr/>
        </p:nvSpPr>
        <p:spPr>
          <a:xfrm rot="16200000">
            <a:off x="1456638" y="13013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6200000">
            <a:off x="1456640" y="13013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3005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1" grpId="0" animBg="1"/>
      <p:bldP spid="29" grpId="0" animBg="1"/>
      <p:bldP spid="29" grpId="1" animBg="1"/>
      <p:bldP spid="30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186564" y="102215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419717" y="335139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774394" y="20217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214707" y="491893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987226" y="79495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921580" y="4731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307771" y="365619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7037212" y="250245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162884" y="11960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008997" y="351311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784205" y="523461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5269133" y="19486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351702" y="260960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890313" y="138107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284102" y="395010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004480" y="468935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1784204" y="247530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Freeform 29"/>
          <p:cNvSpPr/>
          <p:nvPr/>
        </p:nvSpPr>
        <p:spPr>
          <a:xfrm rot="16200000">
            <a:off x="2304263" y="105392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 rot="16200000">
            <a:off x="2304265" y="105392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1858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4" grpId="0" animBg="1"/>
      <p:bldP spid="30" grpId="0" animBg="1"/>
      <p:bldP spid="30" grpId="1" animBg="1"/>
      <p:bldP spid="31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20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876273" y="125254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7020719" y="257669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496759" y="378329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236988" y="64482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705072" y="428573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496759" y="212131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824816" y="153942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588034" y="499952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412376" y="316776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5236029" y="207729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4942830" y="81257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538625" y="303019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490291" y="445651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526147" y="292898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6032135" y="149235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226592" y="513907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572000" y="331394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126454" y="414350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3839633" y="525754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7478485" y="369650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Freeform 29"/>
          <p:cNvSpPr/>
          <p:nvPr/>
        </p:nvSpPr>
        <p:spPr>
          <a:xfrm rot="16200000">
            <a:off x="2248934" y="117742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 rot="16200000">
            <a:off x="2248936" y="117742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7790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5" grpId="0" animBg="1"/>
      <p:bldP spid="26" grpId="0" animBg="1"/>
      <p:bldP spid="27" grpId="0" animBg="1"/>
      <p:bldP spid="36" grpId="0" animBg="1"/>
      <p:bldP spid="37" grpId="0" animBg="1"/>
      <p:bldP spid="24" grpId="0" animBg="1"/>
      <p:bldP spid="30" grpId="0" animBg="1"/>
      <p:bldP spid="30" grpId="1" animBg="1"/>
      <p:bldP spid="31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14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522974" y="22666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362589" y="393332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1838659" y="334549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6248400" y="22666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831149" y="212413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286000" y="4953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935145" y="447458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5134133" y="117777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638800" y="363941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210164" y="24180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420297" y="31350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328785" y="117777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443188" y="483325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6934200" y="312661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Freeform 23"/>
          <p:cNvSpPr/>
          <p:nvPr/>
        </p:nvSpPr>
        <p:spPr>
          <a:xfrm rot="16200000">
            <a:off x="1648148" y="80483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 rot="16200000">
            <a:off x="1648150" y="80483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992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7" grpId="0" animBg="1"/>
      <p:bldP spid="18" grpId="0" animBg="1"/>
      <p:bldP spid="24" grpId="0" animBg="1"/>
      <p:bldP spid="24" grpId="1" animBg="1"/>
      <p:bldP spid="26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234125" y="203996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975654" y="428573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1089843" y="396636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274950" y="126374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690256" y="40603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265390" y="174605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865914" y="116910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821954" y="311799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4131479" y="214885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421818" y="252548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127904" y="36180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706290" y="492434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23753" y="311799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696126" y="173617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389840" y="494713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865914" y="317862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2687121" y="428573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3232232" y="524003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7384166" y="18874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Freeform 29"/>
          <p:cNvSpPr/>
          <p:nvPr/>
        </p:nvSpPr>
        <p:spPr>
          <a:xfrm rot="16200000">
            <a:off x="1270227" y="246769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 rot="16200000">
            <a:off x="1270229" y="246769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029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1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5" grpId="0" animBg="1"/>
      <p:bldP spid="26" grpId="0" animBg="1"/>
      <p:bldP spid="27" grpId="0" animBg="1"/>
      <p:bldP spid="36" grpId="0" animBg="1"/>
      <p:bldP spid="37" grpId="0" animBg="1"/>
      <p:bldP spid="24" grpId="0" animBg="1"/>
      <p:bldP spid="30" grpId="0" animBg="1"/>
      <p:bldP spid="30" grpId="1" animBg="1"/>
      <p:bldP spid="31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15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143182" y="208028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481185" y="397596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893354" y="279032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111240" y="50727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6119766" y="212327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829163" y="50727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110802" y="397596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5134133" y="132255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684421" y="308424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4523411" y="253723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734166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797993" y="167881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324600" y="415013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862186" y="547551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7384166" y="18874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Freeform 28"/>
          <p:cNvSpPr/>
          <p:nvPr/>
        </p:nvSpPr>
        <p:spPr>
          <a:xfrm rot="16200000">
            <a:off x="-199787" y="123347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6200000">
            <a:off x="-199785" y="123347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8183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1" grpId="0" animBg="1"/>
      <p:bldP spid="29" grpId="0" animBg="1"/>
      <p:bldP spid="29" grpId="1" animBg="1"/>
      <p:bldP spid="30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675373" y="268071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580278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737985" y="232077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321995" y="51924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858000" y="28629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092275" y="226664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667000" y="50292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460627" y="374978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6069429" y="173294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373781" y="312506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4091907" y="275952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734166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892075" y="16156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119766" y="375768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892074" y="51271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7384166" y="18874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Freeform 28"/>
          <p:cNvSpPr/>
          <p:nvPr/>
        </p:nvSpPr>
        <p:spPr>
          <a:xfrm rot="16200000">
            <a:off x="2230647" y="131934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6200000">
            <a:off x="2230649" y="131934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43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1" grpId="0" animBg="1"/>
      <p:bldP spid="29" grpId="0" animBg="1"/>
      <p:bldP spid="29" grpId="1" animBg="1"/>
      <p:bldP spid="30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Steve Wyborney\Desktop\Splat for Google Slides Pic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211" y="2338743"/>
            <a:ext cx="2322841" cy="1742131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Users\Steve Wyborney\Desktop\80 Printable Cube Convos Promos\Slide21.JPG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984" y="5157899"/>
            <a:ext cx="1250801" cy="938101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C:\Users\Steve Wyborney\Desktop\Presentation1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043" y="5181600"/>
            <a:ext cx="1221978" cy="916483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6170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hlinkClick r:id="rId4"/>
              </a:rPr>
              <a:t>80 </a:t>
            </a:r>
            <a:r>
              <a:rPr lang="en-US" sz="1100" b="1" dirty="0" smtClean="0">
                <a:hlinkClick r:id=""/>
              </a:rPr>
              <a:t>Printable Cube </a:t>
            </a:r>
          </a:p>
          <a:p>
            <a:pPr algn="ctr"/>
            <a:r>
              <a:rPr lang="en-US" sz="1100" b="1" dirty="0" smtClean="0">
                <a:hlinkClick r:id=""/>
              </a:rPr>
              <a:t>Conversations Pages</a:t>
            </a:r>
            <a:endParaRPr lang="en-US" sz="11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510372" y="0"/>
            <a:ext cx="4123308" cy="1415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/>
              <a:t>Splat!  Set 2.4</a:t>
            </a:r>
          </a:p>
          <a:p>
            <a:pPr algn="ctr"/>
            <a:r>
              <a:rPr lang="en-US" sz="3200" b="1" dirty="0" smtClean="0"/>
              <a:t>(for Google Slides)</a:t>
            </a:r>
            <a:endParaRPr lang="en-US" sz="3200" b="1" dirty="0"/>
          </a:p>
        </p:txBody>
      </p:sp>
      <p:pic>
        <p:nvPicPr>
          <p:cNvPr id="1027" name="Picture 3" descr="C:\Users\Steve Wyborney\Desktop\SPLAT blog post folder\Splat Promo Images and GIFs\Splat Level 3 B.jpg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hlinkClick r:id="rId8"/>
          </p:cNvPr>
          <p:cNvSpPr txBox="1"/>
          <p:nvPr/>
        </p:nvSpPr>
        <p:spPr>
          <a:xfrm>
            <a:off x="370582" y="6122313"/>
            <a:ext cx="12378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8"/>
              </a:rPr>
              <a:t>50 Splat! Lessons 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(for PowerPoint)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63895" y="3059668"/>
            <a:ext cx="58008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/>
              <a:t>Click </a:t>
            </a:r>
            <a:r>
              <a:rPr lang="en-US" sz="1400" b="1" dirty="0" smtClean="0">
                <a:hlinkClick r:id="rId2"/>
              </a:rPr>
              <a:t>here</a:t>
            </a:r>
            <a:r>
              <a:rPr lang="en-US" sz="1400" b="1" dirty="0" smtClean="0"/>
              <a:t> (</a:t>
            </a:r>
            <a:r>
              <a:rPr lang="en-US" sz="1400" b="1" dirty="0"/>
              <a:t>or on the image) to download more </a:t>
            </a:r>
            <a:r>
              <a:rPr lang="en-US" sz="1400" b="1" dirty="0" smtClean="0"/>
              <a:t>Splat! sets for Google Slides.</a:t>
            </a:r>
            <a:endParaRPr lang="en-US" sz="1400" b="1" dirty="0"/>
          </a:p>
        </p:txBody>
      </p:sp>
      <p:pic>
        <p:nvPicPr>
          <p:cNvPr id="20" name="Picture 7" descr="C:\Users\Steve Wyborney\Desktop\Splat Promos HUGE SET\Slide6.JPG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021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828857" y="6151054"/>
            <a:ext cx="11608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20 Fraction </a:t>
            </a:r>
          </a:p>
          <a:p>
            <a:pPr algn="ctr"/>
            <a:r>
              <a:rPr lang="en-US" sz="1100" b="1" dirty="0" smtClean="0">
                <a:hlinkClick r:id=""/>
              </a:rPr>
              <a:t>Splat! Lessons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</a:t>
            </a:r>
            <a:r>
              <a:rPr lang="en-US" sz="1100" b="1" dirty="0"/>
              <a:t>for PowerPoint)</a:t>
            </a:r>
          </a:p>
          <a:p>
            <a:pPr algn="ctr"/>
            <a:endParaRPr lang="en-US" sz="1100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3097126" y="6154031"/>
            <a:ext cx="151996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80 Cube Conversations</a:t>
            </a:r>
          </a:p>
          <a:p>
            <a:pPr algn="ctr"/>
            <a:r>
              <a:rPr lang="en-US" sz="1100" b="1" dirty="0" smtClean="0">
                <a:hlinkClick r:id=""/>
              </a:rPr>
              <a:t>Lessons</a:t>
            </a:r>
            <a:endParaRPr lang="en-US" sz="1100" b="1" dirty="0" smtClean="0"/>
          </a:p>
        </p:txBody>
      </p:sp>
      <p:sp>
        <p:nvSpPr>
          <p:cNvPr id="28" name="TextBox 27"/>
          <p:cNvSpPr txBox="1"/>
          <p:nvPr/>
        </p:nvSpPr>
        <p:spPr>
          <a:xfrm>
            <a:off x="381000" y="4756118"/>
            <a:ext cx="25339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Other Downloadable Resources</a:t>
            </a:r>
            <a:endParaRPr lang="en-US" sz="1400" b="1" dirty="0"/>
          </a:p>
        </p:txBody>
      </p:sp>
      <p:pic>
        <p:nvPicPr>
          <p:cNvPr id="22" name="Picture 2" descr="C:\Users\Steve Wyborney\Desktop\4 Estimation Clipboards\4 Estimation Clipboards.JPG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1" y="5181601"/>
            <a:ext cx="1219200" cy="9144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 descr="C:\Users\Steve Wyborney\Desktop\8.8.2018 Desktop\3.3.2018 Desktop\ALL Blog Posts\BLOG 3 Powerful Tile Strategies\3 Tile Strategies Featured Image.jpg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4618" y="5181600"/>
            <a:ext cx="1241816" cy="931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7511631" y="6172200"/>
            <a:ext cx="155616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4"/>
              </a:rPr>
              <a:t>3 Powerful Tile Strategies (and 40 new downloadable pages)</a:t>
            </a:r>
            <a:endParaRPr lang="en-US" sz="11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60648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2"/>
              </a:rPr>
              <a:t>The Estimation Clipboard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1014628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345466" y="1676400"/>
            <a:ext cx="4453079" cy="4678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800" b="1" dirty="0" smtClean="0"/>
              <a:t>Splat!</a:t>
            </a:r>
          </a:p>
          <a:p>
            <a:pPr algn="ctr"/>
            <a:endParaRPr lang="en-US" sz="4000" b="1" dirty="0" smtClean="0"/>
          </a:p>
          <a:p>
            <a:pPr algn="ctr"/>
            <a:r>
              <a:rPr lang="en-US" sz="4000" b="1" dirty="0" smtClean="0"/>
              <a:t>Set 2.5</a:t>
            </a:r>
          </a:p>
          <a:p>
            <a:pPr algn="ctr"/>
            <a:endParaRPr lang="en-US" sz="2000" b="1" dirty="0" smtClean="0"/>
          </a:p>
          <a:p>
            <a:pPr algn="ctr"/>
            <a:r>
              <a:rPr lang="en-US" sz="2000" b="1" dirty="0"/>
              <a:t>This set includes the numbers 12 - 20.</a:t>
            </a:r>
          </a:p>
          <a:p>
            <a:pPr algn="ctr"/>
            <a:endParaRPr lang="en-US" sz="40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978704" y="6396335"/>
            <a:ext cx="5220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/>
              <a:t>You can download more free sets </a:t>
            </a:r>
            <a:r>
              <a:rPr lang="en-US" sz="2400" b="1" u="sng" dirty="0" smtClean="0">
                <a:hlinkClick r:id="rId2"/>
              </a:rPr>
              <a:t>here</a:t>
            </a:r>
            <a:r>
              <a:rPr lang="en-US" sz="2400" b="1" dirty="0" smtClean="0"/>
              <a:t>. </a:t>
            </a:r>
            <a:endParaRPr lang="en-US" sz="7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571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tx1"/>
                </a:solidFill>
              </a:rPr>
              <a:t>This is a custom version of Splat! designed to work in Google Slides.</a:t>
            </a:r>
            <a:endParaRPr 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47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3195646" y="13824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966481" y="258741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778723" y="440871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371304" y="9579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807783" y="345402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783475" y="324394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534590" y="566213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534590" y="195505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5830098" y="55734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744014" y="405202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6449770" y="289221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664869" y="13824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606468" y="45937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3195645" y="534178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470762" y="23622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6747453" y="188322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7595578" y="294326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882933" y="45937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5958783" y="39079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Freeform 36"/>
          <p:cNvSpPr/>
          <p:nvPr/>
        </p:nvSpPr>
        <p:spPr>
          <a:xfrm rot="16200000">
            <a:off x="2760343" y="156818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 rot="16200000">
            <a:off x="2760345" y="156818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ular Callout 27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blue shapes do you see?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9" name="Rectangular Callout 28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Splat!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0" name="Rectangular Callout 29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shapes are under the splat?  How do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1" name="Rectangular Callout 30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else could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2" name="Rectangular Callout 31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Let’s look under the splat to see how many shapes are there.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3" name="Rectangular Callout 32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What can we learn from this picture?</a:t>
            </a:r>
            <a:endParaRPr 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261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37" grpId="0" animBg="1"/>
      <p:bldP spid="37" grpId="1" animBg="1"/>
      <p:bldP spid="38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447800" y="117318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505200" y="90252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398037" y="457298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559903" y="56388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704145" y="419198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503498" y="187135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7046622" y="289559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2031832" y="288372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940903" y="288372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060231" y="449382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1238091" y="-102831"/>
            <a:ext cx="5405620" cy="561128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16200000">
            <a:off x="1238093" y="-102831"/>
            <a:ext cx="5405620" cy="561128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0070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308381" y="191250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549353" y="361562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640628" y="93881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877411" y="340257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018925" y="470999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877410" y="137175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640628" y="483185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464970" y="300008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5715000" y="190298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007947" y="107783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695665" y="448279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2842322" y="213191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5238381" y="477671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913720" y="47714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019351" y="358791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420118" y="238609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Freeform 28"/>
          <p:cNvSpPr/>
          <p:nvPr/>
        </p:nvSpPr>
        <p:spPr>
          <a:xfrm rot="16200000">
            <a:off x="1088796" y="74152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6200000">
            <a:off x="1088798" y="74152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4457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1" grpId="0" animBg="1"/>
      <p:bldP spid="22" grpId="0" animBg="1"/>
      <p:bldP spid="24" grpId="0" animBg="1"/>
      <p:bldP spid="25" grpId="0" animBg="1"/>
      <p:bldP spid="26" grpId="0" animBg="1"/>
      <p:bldP spid="27" grpId="0" animBg="1"/>
      <p:bldP spid="29" grpId="0" animBg="1"/>
      <p:bldP spid="29" grpId="1" animBg="1"/>
      <p:bldP spid="30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13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166150" y="199166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862524" y="395722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204483" y="126481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903900" y="288969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582780" y="503599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441265" y="169775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232539" y="486394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028825" y="332608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6487886" y="24542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571802" y="140383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659591" y="254330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477575" y="67962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583206" y="391391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Freeform 20"/>
          <p:cNvSpPr/>
          <p:nvPr/>
        </p:nvSpPr>
        <p:spPr>
          <a:xfrm rot="16200000">
            <a:off x="1716100" y="105392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 rot="16200000">
            <a:off x="1716102" y="105392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4508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3" grpId="0" animBg="1"/>
      <p:bldP spid="25" grpId="0" animBg="1"/>
      <p:bldP spid="26" grpId="0" animBg="1"/>
      <p:bldP spid="21" grpId="0" animBg="1"/>
      <p:bldP spid="21" grpId="1" animBg="1"/>
      <p:bldP spid="22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14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585348" y="117747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1447800" y="33347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491566" y="24367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232432" y="35507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600228" y="79071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922806" y="448938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173177" y="333477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4444437" y="24367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330035" y="237511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805570" y="165462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468321" y="16002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161409" y="391649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751229" y="35507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5416686" y="475063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Freeform 23"/>
          <p:cNvSpPr/>
          <p:nvPr/>
        </p:nvSpPr>
        <p:spPr>
          <a:xfrm rot="16200000">
            <a:off x="3882170" y="1303527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 rot="16200000">
            <a:off x="3882172" y="1303527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6706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3" grpId="0" animBg="1"/>
      <p:bldP spid="25" grpId="0" animBg="1"/>
      <p:bldP spid="26" grpId="0" animBg="1"/>
      <p:bldP spid="20" grpId="0" animBg="1"/>
      <p:bldP spid="21" grpId="0" animBg="1"/>
      <p:bldP spid="24" grpId="0" animBg="1"/>
      <p:bldP spid="24" grpId="1" animBg="1"/>
      <p:bldP spid="27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20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3137387" y="175913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084251" y="239806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045463" y="408047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995057" y="87666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528351" y="58674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278085" y="284004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133197" y="480053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388429" y="254613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234436" y="388394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6588060" y="24724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067898" y="114238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4987293" y="146728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2624706" y="518910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2956850" y="28400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127172" y="383900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4987294" y="568856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874508" y="39208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945237" y="489519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6537819" y="374666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533400" y="269197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Freeform 30"/>
          <p:cNvSpPr/>
          <p:nvPr/>
        </p:nvSpPr>
        <p:spPr>
          <a:xfrm rot="16200000">
            <a:off x="227540" y="4198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 rot="16200000">
            <a:off x="227542" y="4198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7527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9" grpId="0" animBg="1"/>
      <p:bldP spid="31" grpId="0" animBg="1"/>
      <p:bldP spid="31" grpId="1" animBg="1"/>
      <p:bldP spid="32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12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3691835" y="16002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836517" y="319750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551714" y="369460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132055" y="8382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626520" y="404081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920435" y="51816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4247007" y="281509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830495" y="276397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442856" y="227842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6324600" y="13389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6740250" y="475705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159827" y="50509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Freeform 21"/>
          <p:cNvSpPr/>
          <p:nvPr/>
        </p:nvSpPr>
        <p:spPr>
          <a:xfrm rot="16200000">
            <a:off x="2298474" y="107556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16200000">
            <a:off x="2298476" y="107556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1481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3" grpId="0" animBg="1"/>
      <p:bldP spid="25" grpId="0" animBg="1"/>
      <p:bldP spid="16" grpId="0" animBg="1"/>
      <p:bldP spid="20" grpId="0" animBg="1"/>
      <p:bldP spid="22" grpId="0" animBg="1"/>
      <p:bldP spid="22" grpId="1" animBg="1"/>
      <p:bldP spid="24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487391" y="272781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061636" y="169988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596065" y="411186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404036" y="369140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420407" y="401036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583784" y="138731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5008236" y="513355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964683" y="513355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4898986" y="19424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4420407" y="69233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3631882" y="243389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967085" y="272781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5596065" y="313835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551127" y="364998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2697949" y="200468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652997" y="28444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1453547" y="440578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697950" y="513355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Freeform 29"/>
          <p:cNvSpPr/>
          <p:nvPr/>
        </p:nvSpPr>
        <p:spPr>
          <a:xfrm rot="16200000">
            <a:off x="2102382" y="119108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 rot="16200000">
            <a:off x="2102384" y="119108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1255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4" grpId="0" animBg="1"/>
      <p:bldP spid="29" grpId="0" animBg="1"/>
      <p:bldP spid="30" grpId="0" animBg="1"/>
      <p:bldP spid="30" grpId="1" animBg="1"/>
      <p:bldP spid="31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13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3419810" y="198233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251306" y="252984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1905000" y="34392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663477" y="367133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410831" y="61736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353851" y="460994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3195805" y="334513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534334" y="139450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576163" y="305122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998660" y="173330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557753" y="47128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6240419" y="460930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2198914" y="467990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Freeform 21"/>
          <p:cNvSpPr/>
          <p:nvPr/>
        </p:nvSpPr>
        <p:spPr>
          <a:xfrm rot="16200000">
            <a:off x="1666284" y="105392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16200000">
            <a:off x="1666286" y="105392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4974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8" grpId="0" animBg="1"/>
      <p:bldP spid="19" grpId="0" animBg="1"/>
      <p:bldP spid="23" grpId="0" animBg="1"/>
      <p:bldP spid="25" grpId="0" animBg="1"/>
      <p:bldP spid="26" grpId="0" animBg="1"/>
      <p:bldP spid="16" grpId="0" animBg="1"/>
      <p:bldP spid="20" grpId="0" animBg="1"/>
      <p:bldP spid="22" grpId="0" animBg="1"/>
      <p:bldP spid="22" grpId="1" animBg="1"/>
      <p:bldP spid="24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532325" y="169024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883544" y="347534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600151" y="277215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066326" y="498790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152884" y="448951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845580" y="156132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481661" y="418471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424492" y="306607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5773107" y="106027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185278" y="271365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642936" y="229969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062563" y="369744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001800" y="133453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390373" y="334698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810281" y="4715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152884" y="215156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7237465" y="275915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Freeform 29"/>
          <p:cNvSpPr/>
          <p:nvPr/>
        </p:nvSpPr>
        <p:spPr>
          <a:xfrm rot="16200000">
            <a:off x="2375080" y="2976993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 rot="16200000">
            <a:off x="2375082" y="2976993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3297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1" grpId="0" animBg="1"/>
      <p:bldP spid="24" grpId="0" animBg="1"/>
      <p:bldP spid="30" grpId="0" animBg="1"/>
      <p:bldP spid="30" grpId="1" animBg="1"/>
      <p:bldP spid="31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3493053" y="106219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754958" y="385841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109635" y="25288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611705" y="334819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72752" y="103489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301003" y="493451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897429" y="391962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4645151" y="477422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310459" y="440821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4493843" y="159750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2603515" y="279660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6604374" y="24556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613326" y="341054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225554" y="188810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191138" y="197488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815719" y="381041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4931639" y="282271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301003" y="309052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Freeform 30"/>
          <p:cNvSpPr/>
          <p:nvPr/>
        </p:nvSpPr>
        <p:spPr>
          <a:xfrm rot="16200000">
            <a:off x="1465079" y="636192"/>
            <a:ext cx="4914008" cy="5100967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 rot="16200000">
            <a:off x="1465081" y="636192"/>
            <a:ext cx="4914008" cy="5100967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432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4" grpId="0" animBg="1"/>
      <p:bldP spid="29" grpId="0" animBg="1"/>
      <p:bldP spid="31" grpId="0" animBg="1"/>
      <p:bldP spid="31" grpId="1" animBg="1"/>
      <p:bldP spid="32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Steve Wyborney\Desktop\Splat for Google Slides Pic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211" y="2338743"/>
            <a:ext cx="2322841" cy="1742131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Users\Steve Wyborney\Desktop\80 Printable Cube Convos Promos\Slide21.JPG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984" y="5157899"/>
            <a:ext cx="1250801" cy="938101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C:\Users\Steve Wyborney\Desktop\Presentation1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043" y="5181600"/>
            <a:ext cx="1221978" cy="916483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6170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hlinkClick r:id="rId4"/>
              </a:rPr>
              <a:t>80 </a:t>
            </a:r>
            <a:r>
              <a:rPr lang="en-US" sz="1100" b="1" dirty="0" smtClean="0">
                <a:hlinkClick r:id=""/>
              </a:rPr>
              <a:t>Printable Cube </a:t>
            </a:r>
          </a:p>
          <a:p>
            <a:pPr algn="ctr"/>
            <a:r>
              <a:rPr lang="en-US" sz="1100" b="1" dirty="0" smtClean="0">
                <a:hlinkClick r:id=""/>
              </a:rPr>
              <a:t>Conversations Pages</a:t>
            </a:r>
            <a:endParaRPr lang="en-US" sz="11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510372" y="0"/>
            <a:ext cx="4123308" cy="1415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/>
              <a:t>Splat!  Set 2.5</a:t>
            </a:r>
          </a:p>
          <a:p>
            <a:pPr algn="ctr"/>
            <a:r>
              <a:rPr lang="en-US" sz="3200" b="1" dirty="0" smtClean="0"/>
              <a:t>(for Google Slides)</a:t>
            </a:r>
            <a:endParaRPr lang="en-US" sz="3200" b="1" dirty="0"/>
          </a:p>
        </p:txBody>
      </p:sp>
      <p:pic>
        <p:nvPicPr>
          <p:cNvPr id="1027" name="Picture 3" descr="C:\Users\Steve Wyborney\Desktop\SPLAT blog post folder\Splat Promo Images and GIFs\Splat Level 3 B.jpg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hlinkClick r:id="rId8"/>
          </p:cNvPr>
          <p:cNvSpPr txBox="1"/>
          <p:nvPr/>
        </p:nvSpPr>
        <p:spPr>
          <a:xfrm>
            <a:off x="370582" y="6122313"/>
            <a:ext cx="12378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8"/>
              </a:rPr>
              <a:t>50 Splat! Lessons 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(for PowerPoint)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63895" y="3059668"/>
            <a:ext cx="58008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/>
              <a:t>Click </a:t>
            </a:r>
            <a:r>
              <a:rPr lang="en-US" sz="1400" b="1" dirty="0" smtClean="0">
                <a:hlinkClick r:id="rId2"/>
              </a:rPr>
              <a:t>here</a:t>
            </a:r>
            <a:r>
              <a:rPr lang="en-US" sz="1400" b="1" dirty="0" smtClean="0"/>
              <a:t> (</a:t>
            </a:r>
            <a:r>
              <a:rPr lang="en-US" sz="1400" b="1" dirty="0"/>
              <a:t>or on the image) to download more </a:t>
            </a:r>
            <a:r>
              <a:rPr lang="en-US" sz="1400" b="1" dirty="0" smtClean="0"/>
              <a:t>Splat! sets for Google Slides.</a:t>
            </a:r>
            <a:endParaRPr lang="en-US" sz="1400" b="1" dirty="0"/>
          </a:p>
        </p:txBody>
      </p:sp>
      <p:pic>
        <p:nvPicPr>
          <p:cNvPr id="20" name="Picture 7" descr="C:\Users\Steve Wyborney\Desktop\Splat Promos HUGE SET\Slide6.JPG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021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828857" y="6151054"/>
            <a:ext cx="11608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20 Fraction </a:t>
            </a:r>
          </a:p>
          <a:p>
            <a:pPr algn="ctr"/>
            <a:r>
              <a:rPr lang="en-US" sz="1100" b="1" dirty="0" smtClean="0">
                <a:hlinkClick r:id=""/>
              </a:rPr>
              <a:t>Splat! Lessons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</a:t>
            </a:r>
            <a:r>
              <a:rPr lang="en-US" sz="1100" b="1" dirty="0"/>
              <a:t>for PowerPoint)</a:t>
            </a:r>
          </a:p>
          <a:p>
            <a:pPr algn="ctr"/>
            <a:endParaRPr lang="en-US" sz="1100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3097126" y="6154031"/>
            <a:ext cx="151996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80 Cube Conversations</a:t>
            </a:r>
          </a:p>
          <a:p>
            <a:pPr algn="ctr"/>
            <a:r>
              <a:rPr lang="en-US" sz="1100" b="1" dirty="0" smtClean="0">
                <a:hlinkClick r:id=""/>
              </a:rPr>
              <a:t>Lessons</a:t>
            </a:r>
            <a:endParaRPr lang="en-US" sz="1100" b="1" dirty="0" smtClean="0"/>
          </a:p>
        </p:txBody>
      </p:sp>
      <p:sp>
        <p:nvSpPr>
          <p:cNvPr id="28" name="TextBox 27"/>
          <p:cNvSpPr txBox="1"/>
          <p:nvPr/>
        </p:nvSpPr>
        <p:spPr>
          <a:xfrm>
            <a:off x="381000" y="4756118"/>
            <a:ext cx="25339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Other Downloadable Resources</a:t>
            </a:r>
            <a:endParaRPr lang="en-US" sz="1400" b="1" dirty="0"/>
          </a:p>
        </p:txBody>
      </p:sp>
      <p:pic>
        <p:nvPicPr>
          <p:cNvPr id="22" name="Picture 2" descr="C:\Users\Steve Wyborney\Desktop\4 Estimation Clipboards\4 Estimation Clipboards.JPG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1" y="5181601"/>
            <a:ext cx="1219200" cy="9144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 descr="C:\Users\Steve Wyborney\Desktop\8.8.2018 Desktop\3.3.2018 Desktop\ALL Blog Posts\BLOG 3 Powerful Tile Strategies\3 Tile Strategies Featured Image.jpg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4618" y="5181600"/>
            <a:ext cx="1241816" cy="931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7511631" y="6172200"/>
            <a:ext cx="155616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4"/>
              </a:rPr>
              <a:t>3 Powerful Tile Strategies (and 40 new downloadable pages)</a:t>
            </a:r>
            <a:endParaRPr lang="en-US" sz="11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60648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2"/>
              </a:rPr>
              <a:t>The Estimation Clipboard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1745085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416004" y="195971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733800" y="14478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854764" y="263137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791200" y="157871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429000" y="322612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611451" y="339337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200400" y="459991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235764" y="421891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 rot="16200000">
            <a:off x="514025" y="801488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 rot="16200000">
            <a:off x="514027" y="801488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3393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6" grpId="0" animBg="1"/>
      <p:bldP spid="16" grpId="1" animBg="1"/>
      <p:bldP spid="1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614420" y="191539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370083" y="115339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166227" y="306849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166227" y="145345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493818" y="300367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207294" y="228670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2286000" y="44835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505200" y="414511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417189" y="228670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 rot="16200000">
            <a:off x="2002228" y="837822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 rot="16200000">
            <a:off x="2002230" y="837822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21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7" grpId="0" animBg="1"/>
      <p:bldP spid="17" grpId="1" animBg="1"/>
      <p:bldP spid="1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Steve Wyborney\Desktop\Splat for Google Slides Pic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211" y="2338743"/>
            <a:ext cx="2322841" cy="1742131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Users\Steve Wyborney\Desktop\80 Printable Cube Convos Promos\Slide21.JPG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984" y="5157899"/>
            <a:ext cx="1250801" cy="938101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C:\Users\Steve Wyborney\Desktop\Presentation1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043" y="5181600"/>
            <a:ext cx="1221978" cy="916483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6170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hlinkClick r:id="rId4"/>
              </a:rPr>
              <a:t>80 </a:t>
            </a:r>
            <a:r>
              <a:rPr lang="en-US" sz="1100" b="1" dirty="0" smtClean="0">
                <a:hlinkClick r:id="rId4"/>
              </a:rPr>
              <a:t>Printable Cube </a:t>
            </a:r>
          </a:p>
          <a:p>
            <a:pPr algn="ctr"/>
            <a:r>
              <a:rPr lang="en-US" sz="1100" b="1" dirty="0" smtClean="0">
                <a:hlinkClick r:id="rId4"/>
              </a:rPr>
              <a:t>Conversations Pages</a:t>
            </a:r>
            <a:endParaRPr lang="en-US" sz="11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510372" y="0"/>
            <a:ext cx="4123308" cy="1415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/>
              <a:t>Splat!  Set 1.1</a:t>
            </a:r>
          </a:p>
          <a:p>
            <a:pPr algn="ctr"/>
            <a:r>
              <a:rPr lang="en-US" sz="3200" b="1" dirty="0" smtClean="0"/>
              <a:t>(for Google Slides)</a:t>
            </a:r>
            <a:endParaRPr lang="en-US" sz="3200" b="1" dirty="0"/>
          </a:p>
        </p:txBody>
      </p:sp>
      <p:pic>
        <p:nvPicPr>
          <p:cNvPr id="1027" name="Picture 3" descr="C:\Users\Steve Wyborney\Desktop\SPLAT blog post folder\Splat Promo Images and GIFs\Splat Level 3 B.jpg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hlinkClick r:id="rId8"/>
          </p:cNvPr>
          <p:cNvSpPr txBox="1"/>
          <p:nvPr/>
        </p:nvSpPr>
        <p:spPr>
          <a:xfrm>
            <a:off x="370582" y="6122313"/>
            <a:ext cx="12378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8"/>
              </a:rPr>
              <a:t>50 Splat! Lessons 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(for PowerPoint)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63895" y="3059668"/>
            <a:ext cx="58008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/>
              <a:t>Click </a:t>
            </a:r>
            <a:r>
              <a:rPr lang="en-US" sz="1400" b="1" dirty="0" smtClean="0">
                <a:hlinkClick r:id="rId2"/>
              </a:rPr>
              <a:t>here</a:t>
            </a:r>
            <a:r>
              <a:rPr lang="en-US" sz="1400" b="1" dirty="0" smtClean="0"/>
              <a:t> (</a:t>
            </a:r>
            <a:r>
              <a:rPr lang="en-US" sz="1400" b="1" dirty="0"/>
              <a:t>or on the image) to download more </a:t>
            </a:r>
            <a:r>
              <a:rPr lang="en-US" sz="1400" b="1" dirty="0" smtClean="0"/>
              <a:t>Splat! sets for Google Slides.</a:t>
            </a:r>
            <a:endParaRPr lang="en-US" sz="1400" b="1" dirty="0"/>
          </a:p>
        </p:txBody>
      </p:sp>
      <p:pic>
        <p:nvPicPr>
          <p:cNvPr id="20" name="Picture 7" descr="C:\Users\Steve Wyborney\Desktop\Splat Promos HUGE SET\Slide6.JPG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021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828857" y="6151054"/>
            <a:ext cx="11608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20 Fraction </a:t>
            </a:r>
          </a:p>
          <a:p>
            <a:pPr algn="ctr"/>
            <a:r>
              <a:rPr lang="en-US" sz="1100" b="1" dirty="0" smtClean="0">
                <a:hlinkClick r:id=""/>
              </a:rPr>
              <a:t>Splat! Lessons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</a:t>
            </a:r>
            <a:r>
              <a:rPr lang="en-US" sz="1100" b="1" dirty="0"/>
              <a:t>for PowerPoint)</a:t>
            </a:r>
          </a:p>
          <a:p>
            <a:pPr algn="ctr"/>
            <a:endParaRPr lang="en-US" sz="1100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3097126" y="6154031"/>
            <a:ext cx="151996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6"/>
              </a:rPr>
              <a:t>80 Cube Conversations</a:t>
            </a:r>
          </a:p>
          <a:p>
            <a:pPr algn="ctr"/>
            <a:r>
              <a:rPr lang="en-US" sz="1100" b="1" dirty="0" smtClean="0">
                <a:hlinkClick r:id="rId6"/>
              </a:rPr>
              <a:t>Lessons</a:t>
            </a:r>
            <a:endParaRPr lang="en-US" sz="1100" b="1" dirty="0" smtClean="0"/>
          </a:p>
        </p:txBody>
      </p:sp>
      <p:sp>
        <p:nvSpPr>
          <p:cNvPr id="28" name="TextBox 27"/>
          <p:cNvSpPr txBox="1"/>
          <p:nvPr/>
        </p:nvSpPr>
        <p:spPr>
          <a:xfrm>
            <a:off x="381000" y="4756118"/>
            <a:ext cx="25339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Other Downloadable Resources</a:t>
            </a:r>
            <a:endParaRPr lang="en-US" sz="1400" b="1" dirty="0"/>
          </a:p>
        </p:txBody>
      </p:sp>
      <p:pic>
        <p:nvPicPr>
          <p:cNvPr id="22" name="Picture 2" descr="C:\Users\Steve Wyborney\Desktop\4 Estimation Clipboards\4 Estimation Clipboards.JPG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1" y="5181601"/>
            <a:ext cx="1219200" cy="9144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 descr="C:\Users\Steve Wyborney\Desktop\8.8.2018 Desktop\3.3.2018 Desktop\ALL Blog Posts\BLOG 3 Powerful Tile Strategies\3 Tile Strategies Featured Image.jpg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4618" y="5181600"/>
            <a:ext cx="1241816" cy="931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7511631" y="6172200"/>
            <a:ext cx="155616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4"/>
              </a:rPr>
              <a:t>3 Powerful Tile Strategies (and 40 new downloadable pages)</a:t>
            </a:r>
            <a:endParaRPr lang="en-US" sz="11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60648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2"/>
              </a:rPr>
              <a:t>The Estimation Clipboard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2850578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160929" y="1676400"/>
            <a:ext cx="4822154" cy="4678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800" b="1" dirty="0" smtClean="0"/>
              <a:t>Splat!</a:t>
            </a:r>
          </a:p>
          <a:p>
            <a:pPr algn="ctr"/>
            <a:endParaRPr lang="en-US" sz="4000" b="1" dirty="0" smtClean="0"/>
          </a:p>
          <a:p>
            <a:pPr algn="ctr"/>
            <a:r>
              <a:rPr lang="en-US" sz="4000" b="1" dirty="0" smtClean="0"/>
              <a:t>Set 1.2</a:t>
            </a:r>
          </a:p>
          <a:p>
            <a:pPr algn="ctr"/>
            <a:endParaRPr lang="en-US" sz="2000" b="1" dirty="0" smtClean="0"/>
          </a:p>
          <a:p>
            <a:pPr algn="ctr"/>
            <a:r>
              <a:rPr lang="en-US" sz="2000" b="1" dirty="0" smtClean="0"/>
              <a:t>This </a:t>
            </a:r>
            <a:r>
              <a:rPr lang="en-US" sz="2000" b="1" dirty="0"/>
              <a:t>set includes the numbers 3 through 10.</a:t>
            </a:r>
          </a:p>
          <a:p>
            <a:pPr algn="ctr"/>
            <a:endParaRPr lang="en-US" sz="40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978704" y="6396335"/>
            <a:ext cx="5220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/>
              <a:t>You can download more free sets </a:t>
            </a:r>
            <a:r>
              <a:rPr lang="en-US" sz="2400" b="1" u="sng" dirty="0" smtClean="0">
                <a:hlinkClick r:id="rId2"/>
              </a:rPr>
              <a:t>here</a:t>
            </a:r>
            <a:r>
              <a:rPr lang="en-US" sz="2400" b="1" dirty="0" smtClean="0"/>
              <a:t>. </a:t>
            </a:r>
            <a:endParaRPr lang="en-US" sz="7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571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tx1"/>
                </a:solidFill>
              </a:rPr>
              <a:t>This is a custom version of Splat! designed to work in Google Slides.</a:t>
            </a:r>
            <a:endParaRPr 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982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471776" y="12954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6173284" y="97773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977369" y="229709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590800" y="263038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857162" y="189213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095162" y="301138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13417" y="339238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6868579" y="356853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8154484" y="306177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Freeform 22"/>
          <p:cNvSpPr/>
          <p:nvPr/>
        </p:nvSpPr>
        <p:spPr>
          <a:xfrm rot="16200000">
            <a:off x="2574493" y="2391197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16200000">
            <a:off x="2574495" y="2391197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ular Callout 16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blue shapes do you see?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8" name="Rectangular Callout 17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Splat!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9" name="Rectangular Callout 18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shapes are under the splat?  How do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0" name="Rectangular Callout 19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else could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5" name="Rectangular Callout 24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Let’s look under the splat to see how many shapes are there.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6" name="Rectangular Callout 25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What can we learn from this picture?</a:t>
            </a:r>
            <a:endParaRPr 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987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21" grpId="0" animBg="1"/>
      <p:bldP spid="23" grpId="0" animBg="1"/>
      <p:bldP spid="23" grpId="1" animBg="1"/>
      <p:bldP spid="24" grpId="0" animBg="1"/>
      <p:bldP spid="17" grpId="0" animBg="1"/>
      <p:bldP spid="18" grpId="0" animBg="1"/>
      <p:bldP spid="19" grpId="0" animBg="1"/>
      <p:bldP spid="20" grpId="0" animBg="1"/>
      <p:bldP spid="25" grpId="0" animBg="1"/>
      <p:bldP spid="2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264954" y="18246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616764" y="3204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419600" y="179497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329510" y="3429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4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 rot="16200000">
            <a:off x="2442147" y="1162231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 rot="16200000">
            <a:off x="2442149" y="1162231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2959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7" grpId="0" animBg="1"/>
      <p:bldP spid="12" grpId="0" animBg="1"/>
      <p:bldP spid="8" grpId="0" animBg="1"/>
      <p:bldP spid="10" grpId="0" animBg="1"/>
      <p:bldP spid="10" grpId="1" animBg="1"/>
      <p:bldP spid="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823105" y="141118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5257800" y="10668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382924" y="322217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296825" y="10668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477924" y="260663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169036" y="3048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296825" y="422980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491842" y="210489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 rot="16200000">
            <a:off x="1909788" y="771093"/>
            <a:ext cx="4556730" cy="4730096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 rot="16200000">
            <a:off x="1909789" y="771093"/>
            <a:ext cx="4556729" cy="4730095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996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6" grpId="0" animBg="1"/>
      <p:bldP spid="16" grpId="1" animBg="1"/>
      <p:bldP spid="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160929" y="1676400"/>
            <a:ext cx="4822154" cy="4678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800" b="1" dirty="0" smtClean="0"/>
              <a:t>Splat!</a:t>
            </a:r>
          </a:p>
          <a:p>
            <a:pPr algn="ctr"/>
            <a:endParaRPr lang="en-US" sz="4000" b="1" dirty="0" smtClean="0"/>
          </a:p>
          <a:p>
            <a:pPr algn="ctr"/>
            <a:r>
              <a:rPr lang="en-US" sz="4000" b="1" dirty="0" smtClean="0"/>
              <a:t>Set 1.1</a:t>
            </a:r>
          </a:p>
          <a:p>
            <a:pPr algn="ctr"/>
            <a:endParaRPr lang="en-US" sz="2000" b="1" dirty="0" smtClean="0"/>
          </a:p>
          <a:p>
            <a:pPr algn="ctr"/>
            <a:r>
              <a:rPr lang="en-US" sz="2000" b="1" dirty="0" smtClean="0"/>
              <a:t>This </a:t>
            </a:r>
            <a:r>
              <a:rPr lang="en-US" sz="2000" b="1" dirty="0"/>
              <a:t>set includes the numbers 3 through 10.</a:t>
            </a:r>
          </a:p>
          <a:p>
            <a:pPr algn="ctr"/>
            <a:endParaRPr lang="en-US" sz="40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978704" y="6396335"/>
            <a:ext cx="5220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/>
              <a:t>You can download more free sets </a:t>
            </a:r>
            <a:r>
              <a:rPr lang="en-US" sz="2400" b="1" u="sng" dirty="0" smtClean="0">
                <a:hlinkClick r:id="rId2"/>
              </a:rPr>
              <a:t>here</a:t>
            </a:r>
            <a:r>
              <a:rPr lang="en-US" sz="2400" b="1" dirty="0" smtClean="0"/>
              <a:t>. </a:t>
            </a:r>
            <a:endParaRPr lang="en-US" sz="7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571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tx1"/>
                </a:solidFill>
              </a:rPr>
              <a:t>This is a custom version of Splat! designed to work in Google Slides.</a:t>
            </a:r>
            <a:endParaRPr 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91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878286" y="242376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934456" y="179229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481224" y="167671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862224" y="486700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163056" y="484919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412756" y="350530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592697" y="229006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191000" y="339348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451772" y="462752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889172" y="415548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3705256" y="118259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16200000">
            <a:off x="3705258" y="118259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3636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725848" y="19812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321363" y="3048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727102" y="44958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3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 rot="16200000">
            <a:off x="2806880" y="1069989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 rot="16200000">
            <a:off x="2806882" y="1069989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2450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7" grpId="0" animBg="1"/>
      <p:bldP spid="8" grpId="0" animBg="1"/>
      <p:bldP spid="10" grpId="0" animBg="1"/>
      <p:bldP spid="10" grpId="1" animBg="1"/>
      <p:bldP spid="1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701707" y="132806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190999" y="254726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092107" y="375896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692307" y="536666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242852" y="413996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5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Freeform 12"/>
          <p:cNvSpPr/>
          <p:nvPr/>
        </p:nvSpPr>
        <p:spPr>
          <a:xfrm rot="16200000">
            <a:off x="2554139" y="71737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 rot="16200000">
            <a:off x="2554141" y="71737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9530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3" grpId="0" animBg="1"/>
      <p:bldP spid="13" grpId="1" animBg="1"/>
      <p:bldP spid="1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032853" y="103096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5791200" y="109429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852057" y="234798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852057" y="3810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386569" y="341040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811982" y="363157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416904" y="163135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375194" y="333201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688110" y="230939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233057" y="50329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1176174" y="405890"/>
            <a:ext cx="5637761" cy="5852256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16200000">
            <a:off x="1176176" y="405890"/>
            <a:ext cx="5637761" cy="5852256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9674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476005" y="16764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057400" y="3048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029200" y="35814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267200" y="182250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505200" y="342758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644869" y="46482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 rot="16200000">
            <a:off x="515015" y="2503476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 rot="16200000">
            <a:off x="515017" y="2503476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4631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4" grpId="0" animBg="1"/>
      <p:bldP spid="14" grpId="1" animBg="1"/>
      <p:bldP spid="1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209800" y="1680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092764" y="2442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616764" y="3204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790175" y="537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087816" y="4347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743200" y="332763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823328" y="15658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 rot="16200000">
            <a:off x="2442147" y="121811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 rot="16200000">
            <a:off x="2442149" y="121811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3114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5" grpId="0" animBg="1"/>
      <p:bldP spid="15" grpId="1" animBg="1"/>
      <p:bldP spid="1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936174" y="130042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5831542" y="231251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118657" y="345889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110740" y="123058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634212" y="327384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702002" y="237358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083002" y="452866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647662" y="365484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4398776" y="236389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 rot="16200000">
            <a:off x="1457443" y="910196"/>
            <a:ext cx="4512692" cy="4684382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 rot="16200000">
            <a:off x="1457445" y="910196"/>
            <a:ext cx="4512692" cy="4684382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7107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7" grpId="0" animBg="1"/>
      <p:bldP spid="17" grpId="1" animBg="1"/>
      <p:bldP spid="18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756654" y="164105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429000" y="89163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490454" y="207500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871454" y="37100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613259" y="232883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518654" y="33290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733800" y="434325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587929" y="33290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 rot="16200000">
            <a:off x="3220076" y="245116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 rot="16200000">
            <a:off x="3220078" y="245116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6181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6" grpId="0" animBg="1"/>
      <p:bldP spid="16" grpId="1" animBg="1"/>
      <p:bldP spid="1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856530" y="15469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264768" y="8992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822279" y="226048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940453" y="48235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572284" y="459596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559453" y="242673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717825" y="10135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2237530" y="302248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5638403" y="338368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972084" y="48235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1837393" y="579918"/>
            <a:ext cx="4993681" cy="5183671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16200000">
            <a:off x="1837395" y="579918"/>
            <a:ext cx="4993681" cy="5183671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7693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Steve Wyborney\Desktop\Splat for Google Slides Pic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211" y="2338743"/>
            <a:ext cx="2322841" cy="1742131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Users\Steve Wyborney\Desktop\80 Printable Cube Convos Promos\Slide21.JPG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984" y="5157899"/>
            <a:ext cx="1250801" cy="938101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C:\Users\Steve Wyborney\Desktop\Presentation1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043" y="5181600"/>
            <a:ext cx="1221978" cy="916483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6170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hlinkClick r:id="rId4"/>
              </a:rPr>
              <a:t>80 </a:t>
            </a:r>
            <a:r>
              <a:rPr lang="en-US" sz="1100" b="1" dirty="0" smtClean="0">
                <a:hlinkClick r:id="rId4"/>
              </a:rPr>
              <a:t>Printable Cube </a:t>
            </a:r>
          </a:p>
          <a:p>
            <a:pPr algn="ctr"/>
            <a:r>
              <a:rPr lang="en-US" sz="1100" b="1" dirty="0" smtClean="0">
                <a:hlinkClick r:id="rId4"/>
              </a:rPr>
              <a:t>Conversations Pages</a:t>
            </a:r>
            <a:endParaRPr lang="en-US" sz="11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510372" y="0"/>
            <a:ext cx="4123308" cy="1415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/>
              <a:t>Splat!  Set 1.2</a:t>
            </a:r>
          </a:p>
          <a:p>
            <a:pPr algn="ctr"/>
            <a:r>
              <a:rPr lang="en-US" sz="3200" b="1" dirty="0" smtClean="0"/>
              <a:t>(for Google Slides)</a:t>
            </a:r>
            <a:endParaRPr lang="en-US" sz="3200" b="1" dirty="0"/>
          </a:p>
        </p:txBody>
      </p:sp>
      <p:pic>
        <p:nvPicPr>
          <p:cNvPr id="1027" name="Picture 3" descr="C:\Users\Steve Wyborney\Desktop\SPLAT blog post folder\Splat Promo Images and GIFs\Splat Level 3 B.jpg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hlinkClick r:id="rId8"/>
          </p:cNvPr>
          <p:cNvSpPr txBox="1"/>
          <p:nvPr/>
        </p:nvSpPr>
        <p:spPr>
          <a:xfrm>
            <a:off x="370582" y="6122313"/>
            <a:ext cx="12378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8"/>
              </a:rPr>
              <a:t>50 Splat! Lessons 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(for PowerPoint)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63895" y="3059668"/>
            <a:ext cx="58008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/>
              <a:t>Click </a:t>
            </a:r>
            <a:r>
              <a:rPr lang="en-US" sz="1400" b="1" dirty="0" smtClean="0">
                <a:hlinkClick r:id="rId2"/>
              </a:rPr>
              <a:t>here</a:t>
            </a:r>
            <a:r>
              <a:rPr lang="en-US" sz="1400" b="1" dirty="0" smtClean="0"/>
              <a:t> (</a:t>
            </a:r>
            <a:r>
              <a:rPr lang="en-US" sz="1400" b="1" dirty="0"/>
              <a:t>or on the image) to download more </a:t>
            </a:r>
            <a:r>
              <a:rPr lang="en-US" sz="1400" b="1" dirty="0" smtClean="0"/>
              <a:t>Splat! sets for Google Slides.</a:t>
            </a:r>
            <a:endParaRPr lang="en-US" sz="1400" b="1" dirty="0"/>
          </a:p>
        </p:txBody>
      </p:sp>
      <p:pic>
        <p:nvPicPr>
          <p:cNvPr id="20" name="Picture 7" descr="C:\Users\Steve Wyborney\Desktop\Splat Promos HUGE SET\Slide6.JPG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021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828857" y="6151054"/>
            <a:ext cx="11608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20 Fraction </a:t>
            </a:r>
          </a:p>
          <a:p>
            <a:pPr algn="ctr"/>
            <a:r>
              <a:rPr lang="en-US" sz="1100" b="1" dirty="0" smtClean="0">
                <a:hlinkClick r:id=""/>
              </a:rPr>
              <a:t>Splat! Lessons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</a:t>
            </a:r>
            <a:r>
              <a:rPr lang="en-US" sz="1100" b="1" dirty="0"/>
              <a:t>for PowerPoint)</a:t>
            </a:r>
          </a:p>
          <a:p>
            <a:pPr algn="ctr"/>
            <a:endParaRPr lang="en-US" sz="1100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3097126" y="6154031"/>
            <a:ext cx="151996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6"/>
              </a:rPr>
              <a:t>80 Cube Conversations</a:t>
            </a:r>
          </a:p>
          <a:p>
            <a:pPr algn="ctr"/>
            <a:r>
              <a:rPr lang="en-US" sz="1100" b="1" dirty="0" smtClean="0">
                <a:hlinkClick r:id="rId6"/>
              </a:rPr>
              <a:t>Lessons</a:t>
            </a:r>
            <a:endParaRPr lang="en-US" sz="1100" b="1" dirty="0" smtClean="0"/>
          </a:p>
        </p:txBody>
      </p:sp>
      <p:sp>
        <p:nvSpPr>
          <p:cNvPr id="28" name="TextBox 27"/>
          <p:cNvSpPr txBox="1"/>
          <p:nvPr/>
        </p:nvSpPr>
        <p:spPr>
          <a:xfrm>
            <a:off x="381000" y="4756118"/>
            <a:ext cx="25339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Other Downloadable Resources</a:t>
            </a:r>
            <a:endParaRPr lang="en-US" sz="1400" b="1" dirty="0"/>
          </a:p>
        </p:txBody>
      </p:sp>
      <p:pic>
        <p:nvPicPr>
          <p:cNvPr id="22" name="Picture 2" descr="C:\Users\Steve Wyborney\Desktop\4 Estimation Clipboards\4 Estimation Clipboards.JPG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1" y="5181601"/>
            <a:ext cx="1219200" cy="9144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 descr="C:\Users\Steve Wyborney\Desktop\8.8.2018 Desktop\3.3.2018 Desktop\ALL Blog Posts\BLOG 3 Powerful Tile Strategies\3 Tile Strategies Featured Image.jpg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4618" y="5181600"/>
            <a:ext cx="1241816" cy="931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7511631" y="6172200"/>
            <a:ext cx="155616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4"/>
              </a:rPr>
              <a:t>3 Powerful Tile Strategies (and 40 new downloadable pages)</a:t>
            </a:r>
            <a:endParaRPr lang="en-US" sz="11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60648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2"/>
              </a:rPr>
              <a:t>The Estimation Clipboard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55927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4208644" y="182466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5656444" y="244214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7180444" y="320414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6625008" y="80384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651496" y="434714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5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Freeform 18"/>
          <p:cNvSpPr/>
          <p:nvPr/>
        </p:nvSpPr>
        <p:spPr>
          <a:xfrm rot="16200000">
            <a:off x="4189217" y="1363380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 rot="16200000">
            <a:off x="4189216" y="1363380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ular Callout 1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blue shapes do you see?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3" name="Rectangular Callout 22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Splat!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4" name="Rectangular Callout 23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shapes are under the splat?  How do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5" name="Rectangular Callout 24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else could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6" name="Rectangular Callout 25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Let’s look under the splat to see how many shapes are there.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7" name="Rectangular Callout 26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What can we learn from this picture?</a:t>
            </a:r>
            <a:endParaRPr 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1206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17" grpId="0" animBg="1"/>
      <p:bldP spid="19" grpId="0" animBg="1"/>
      <p:bldP spid="19" grpId="1" animBg="1"/>
      <p:bldP spid="20" grpId="0" animBg="1"/>
      <p:bldP spid="2" grpId="0" animBg="1"/>
      <p:bldP spid="23" grpId="0" animBg="1"/>
      <p:bldP spid="24" grpId="0" animBg="1"/>
      <p:bldP spid="25" grpId="0" animBg="1"/>
      <p:bldP spid="26" grpId="0" animBg="1"/>
      <p:bldP spid="27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160929" y="1676400"/>
            <a:ext cx="4822154" cy="4678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800" b="1" dirty="0" smtClean="0"/>
              <a:t>Splat!</a:t>
            </a:r>
          </a:p>
          <a:p>
            <a:pPr algn="ctr"/>
            <a:endParaRPr lang="en-US" sz="4000" b="1" dirty="0" smtClean="0"/>
          </a:p>
          <a:p>
            <a:pPr algn="ctr"/>
            <a:r>
              <a:rPr lang="en-US" sz="4000" b="1" dirty="0" smtClean="0"/>
              <a:t>Set 1.3</a:t>
            </a:r>
          </a:p>
          <a:p>
            <a:pPr algn="ctr"/>
            <a:endParaRPr lang="en-US" sz="2000" b="1" dirty="0" smtClean="0"/>
          </a:p>
          <a:p>
            <a:pPr algn="ctr"/>
            <a:r>
              <a:rPr lang="en-US" sz="2000" b="1" dirty="0" smtClean="0"/>
              <a:t>This </a:t>
            </a:r>
            <a:r>
              <a:rPr lang="en-US" sz="2000" b="1" dirty="0"/>
              <a:t>set includes the numbers 3 through 10.</a:t>
            </a:r>
          </a:p>
          <a:p>
            <a:pPr algn="ctr"/>
            <a:endParaRPr lang="en-US" sz="40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978704" y="6396335"/>
            <a:ext cx="5220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/>
              <a:t>You can download more free sets </a:t>
            </a:r>
            <a:r>
              <a:rPr lang="en-US" sz="2400" b="1" u="sng" dirty="0" smtClean="0">
                <a:hlinkClick r:id="rId2"/>
              </a:rPr>
              <a:t>here</a:t>
            </a:r>
            <a:r>
              <a:rPr lang="en-US" sz="2400" b="1" dirty="0" smtClean="0"/>
              <a:t>. </a:t>
            </a:r>
            <a:endParaRPr lang="en-US" sz="7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571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tx1"/>
                </a:solidFill>
              </a:rPr>
              <a:t>This is a custom version of Splat! designed to work in Google Slides.</a:t>
            </a:r>
            <a:endParaRPr 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067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5778836" y="77543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973685" y="328409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400800" y="34327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447215" y="241702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971800" y="46275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735685" y="46275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185862" y="203602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Freeform 22"/>
          <p:cNvSpPr/>
          <p:nvPr/>
        </p:nvSpPr>
        <p:spPr>
          <a:xfrm rot="16200000">
            <a:off x="3264267" y="137426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16200000">
            <a:off x="3264269" y="137426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ular Callout 13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blue shapes do you see?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5" name="Rectangular Callout 14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Splat!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6" name="Rectangular Callout 15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shapes are under the splat?  How do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7" name="Rectangular Callout 16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else could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8" name="Rectangular Callout 17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Let’s look under the splat to see how many shapes are there.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9" name="Rectangular Callout 18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What can we learn from this picture?</a:t>
            </a:r>
            <a:endParaRPr 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9414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21" grpId="0" animBg="1"/>
      <p:bldP spid="23" grpId="0" animBg="1"/>
      <p:bldP spid="23" grpId="1" animBg="1"/>
      <p:bldP spid="24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124200" y="18246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551812" y="302361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486400" y="3429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832993" y="19812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505200" y="4347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334000" y="477246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 rot="16200000">
            <a:off x="492255" y="676911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 rot="16200000">
            <a:off x="492257" y="676911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9176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4" grpId="0" animBg="1"/>
      <p:bldP spid="14" grpId="1" animBg="1"/>
      <p:bldP spid="1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263869" y="101597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1501869" y="25696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025243" y="384760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810000" y="139697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884221" y="279070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276600" y="42672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 rot="16200000">
            <a:off x="684506" y="358780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 rot="16200000">
            <a:off x="684508" y="358780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5055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4" grpId="0" animBg="1"/>
      <p:bldP spid="14" grpId="1" animBg="1"/>
      <p:bldP spid="15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676301" y="135450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5766093" y="139218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715623" y="365896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019927" y="254974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828701" y="455879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246321" y="328799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684319" y="303606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 rot="16200000">
            <a:off x="2143857" y="973081"/>
            <a:ext cx="4626140" cy="4802147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 rot="16200000">
            <a:off x="2143859" y="973082"/>
            <a:ext cx="4626140" cy="4802146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2913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5" grpId="0" animBg="1"/>
      <p:bldP spid="15" grpId="1" animBg="1"/>
      <p:bldP spid="1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752600" y="174609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330036" y="19849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020885" y="220329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987636" y="113706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272640" y="4191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572000" y="3048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1828800" y="327009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 rot="16200000">
            <a:off x="4672083" y="198011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 rot="16200000">
            <a:off x="4672085" y="198011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9612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5" grpId="0" animBg="1"/>
      <p:bldP spid="15" grpId="1" animBg="1"/>
      <p:bldP spid="1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085605" y="13716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667000" y="27432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638800" y="32766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876800" y="151770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114800" y="312278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254469" y="43434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 rot="16200000">
            <a:off x="1124615" y="227836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 rot="16200000">
            <a:off x="1124617" y="227836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7381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4" grpId="0" animBg="1"/>
      <p:bldP spid="14" grpId="1" animBg="1"/>
      <p:bldP spid="1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057400" y="160811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719354" y="243246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527469" y="256648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244344" y="167046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479469" y="386676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765469" y="382166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1810795" y="351827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 rot="16200000">
            <a:off x="3114491" y="221577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 rot="16200000">
            <a:off x="3114493" y="221577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377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5" grpId="0" animBg="1"/>
      <p:bldP spid="15" grpId="1" animBg="1"/>
      <p:bldP spid="16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404753" y="210886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966459" y="279183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917679" y="165957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114800" y="14966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785753" y="376150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391602" y="315319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 rot="16200000">
            <a:off x="3787825" y="2445738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 rot="16200000">
            <a:off x="3787827" y="2445738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9609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4" grpId="0" animBg="1"/>
      <p:bldP spid="14" grpId="1" animBg="1"/>
      <p:bldP spid="1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380278" y="174496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263242" y="190111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267200" y="357376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580678" y="243076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532678" y="447311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237278" y="342511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2544553" y="299145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 rot="16200000">
            <a:off x="1012424" y="121811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 rot="16200000">
            <a:off x="1012426" y="121811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715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5" grpId="0" animBg="1"/>
      <p:bldP spid="15" grpId="1" animBg="1"/>
      <p:bldP spid="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447800" y="9144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733800" y="73012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495800" y="208906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947654" y="273259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667000" y="235159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914400" y="265215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1949532" y="390245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704113" y="370510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2" name="Freeform 1"/>
          <p:cNvSpPr/>
          <p:nvPr/>
        </p:nvSpPr>
        <p:spPr>
          <a:xfrm rot="16200000">
            <a:off x="4547146" y="236486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 rot="16200000">
            <a:off x="4574664" y="2357368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0617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2" grpId="0" animBg="1"/>
      <p:bldP spid="2" grpId="1" animBg="1"/>
      <p:bldP spid="16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543105" y="175754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104711" y="222584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107569" y="418485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410200" y="292768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134684" y="455772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810000" y="482039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42711" y="339691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 rot="16200000">
            <a:off x="794252" y="-72338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 rot="16200000">
            <a:off x="794254" y="-72338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462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5" grpId="0" animBg="1"/>
      <p:bldP spid="15" grpId="1" animBg="1"/>
      <p:bldP spid="16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473532" y="16002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046020" y="32004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486400" y="3429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953000" y="19812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657600" y="448392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946073" y="46482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 rot="16200000">
            <a:off x="2105679" y="106946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 rot="16200000">
            <a:off x="2105681" y="106946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1721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4" grpId="0" animBg="1"/>
      <p:bldP spid="14" grpId="1" animBg="1"/>
      <p:bldP spid="15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922715" y="147155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403667" y="328190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744588" y="337655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815840" y="131915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915788" y="443147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190999" y="314795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 rot="16200000">
            <a:off x="2332556" y="957263"/>
            <a:ext cx="4478881" cy="4649285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 rot="16200000">
            <a:off x="2332558" y="957263"/>
            <a:ext cx="4478881" cy="4649285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0060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4" grpId="0" animBg="1"/>
      <p:bldP spid="14" grpId="1" animBg="1"/>
      <p:bldP spid="1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209800" y="1680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092764" y="2442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616764" y="3204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790175" y="537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087816" y="43471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743200" y="332763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823328" y="15658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 rot="16200000">
            <a:off x="2343911" y="1282763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 rot="16200000">
            <a:off x="2343913" y="1282763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035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4" grpId="0" animBg="1"/>
      <p:bldP spid="14" grpId="1" animBg="1"/>
      <p:bldP spid="15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Steve Wyborney\Desktop\Splat for Google Slides Pic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211" y="2338743"/>
            <a:ext cx="2322841" cy="1742131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Users\Steve Wyborney\Desktop\80 Printable Cube Convos Promos\Slide21.JPG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984" y="5157899"/>
            <a:ext cx="1250801" cy="938101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C:\Users\Steve Wyborney\Desktop\Presentation1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043" y="5181600"/>
            <a:ext cx="1221978" cy="916483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6170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hlinkClick r:id="rId4"/>
              </a:rPr>
              <a:t>80 </a:t>
            </a:r>
            <a:r>
              <a:rPr lang="en-US" sz="1100" b="1" dirty="0" smtClean="0">
                <a:hlinkClick r:id=""/>
              </a:rPr>
              <a:t>Printable Cube </a:t>
            </a:r>
          </a:p>
          <a:p>
            <a:pPr algn="ctr"/>
            <a:r>
              <a:rPr lang="en-US" sz="1100" b="1" dirty="0" smtClean="0">
                <a:hlinkClick r:id=""/>
              </a:rPr>
              <a:t>Conversations Pages</a:t>
            </a:r>
            <a:endParaRPr lang="en-US" sz="11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510372" y="0"/>
            <a:ext cx="4123308" cy="1415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/>
              <a:t>Splat!  Set 1.3</a:t>
            </a:r>
          </a:p>
          <a:p>
            <a:pPr algn="ctr"/>
            <a:r>
              <a:rPr lang="en-US" sz="3200" b="1" dirty="0" smtClean="0"/>
              <a:t>(for Google Slides)</a:t>
            </a:r>
            <a:endParaRPr lang="en-US" sz="3200" b="1" dirty="0"/>
          </a:p>
        </p:txBody>
      </p:sp>
      <p:pic>
        <p:nvPicPr>
          <p:cNvPr id="1027" name="Picture 3" descr="C:\Users\Steve Wyborney\Desktop\SPLAT blog post folder\Splat Promo Images and GIFs\Splat Level 3 B.jpg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hlinkClick r:id="rId8"/>
          </p:cNvPr>
          <p:cNvSpPr txBox="1"/>
          <p:nvPr/>
        </p:nvSpPr>
        <p:spPr>
          <a:xfrm>
            <a:off x="370582" y="6122313"/>
            <a:ext cx="12378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8"/>
              </a:rPr>
              <a:t>50 Splat! Lessons 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(for PowerPoint)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63895" y="3059668"/>
            <a:ext cx="58008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/>
              <a:t>Click </a:t>
            </a:r>
            <a:r>
              <a:rPr lang="en-US" sz="1400" b="1" dirty="0" smtClean="0">
                <a:hlinkClick r:id="rId2"/>
              </a:rPr>
              <a:t>here</a:t>
            </a:r>
            <a:r>
              <a:rPr lang="en-US" sz="1400" b="1" dirty="0" smtClean="0"/>
              <a:t> (</a:t>
            </a:r>
            <a:r>
              <a:rPr lang="en-US" sz="1400" b="1" dirty="0"/>
              <a:t>or on the image) to download more </a:t>
            </a:r>
            <a:r>
              <a:rPr lang="en-US" sz="1400" b="1" dirty="0" smtClean="0"/>
              <a:t>Splat! sets for Google Slides.</a:t>
            </a:r>
            <a:endParaRPr lang="en-US" sz="1400" b="1" dirty="0"/>
          </a:p>
        </p:txBody>
      </p:sp>
      <p:pic>
        <p:nvPicPr>
          <p:cNvPr id="20" name="Picture 7" descr="C:\Users\Steve Wyborney\Desktop\Splat Promos HUGE SET\Slide6.JPG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021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828857" y="6151054"/>
            <a:ext cx="11608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20 Fraction </a:t>
            </a:r>
          </a:p>
          <a:p>
            <a:pPr algn="ctr"/>
            <a:r>
              <a:rPr lang="en-US" sz="1100" b="1" dirty="0" smtClean="0">
                <a:hlinkClick r:id=""/>
              </a:rPr>
              <a:t>Splat! Lessons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</a:t>
            </a:r>
            <a:r>
              <a:rPr lang="en-US" sz="1100" b="1" dirty="0"/>
              <a:t>for PowerPoint)</a:t>
            </a:r>
          </a:p>
          <a:p>
            <a:pPr algn="ctr"/>
            <a:endParaRPr lang="en-US" sz="1100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3097126" y="6154031"/>
            <a:ext cx="151996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80 Cube Conversations</a:t>
            </a:r>
          </a:p>
          <a:p>
            <a:pPr algn="ctr"/>
            <a:r>
              <a:rPr lang="en-US" sz="1100" b="1" dirty="0" smtClean="0">
                <a:hlinkClick r:id=""/>
              </a:rPr>
              <a:t>Lessons</a:t>
            </a:r>
            <a:endParaRPr lang="en-US" sz="1100" b="1" dirty="0" smtClean="0"/>
          </a:p>
        </p:txBody>
      </p:sp>
      <p:sp>
        <p:nvSpPr>
          <p:cNvPr id="28" name="TextBox 27"/>
          <p:cNvSpPr txBox="1"/>
          <p:nvPr/>
        </p:nvSpPr>
        <p:spPr>
          <a:xfrm>
            <a:off x="381000" y="4756118"/>
            <a:ext cx="25339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Other Downloadable Resources</a:t>
            </a:r>
            <a:endParaRPr lang="en-US" sz="1400" b="1" dirty="0"/>
          </a:p>
        </p:txBody>
      </p:sp>
      <p:pic>
        <p:nvPicPr>
          <p:cNvPr id="22" name="Picture 2" descr="C:\Users\Steve Wyborney\Desktop\4 Estimation Clipboards\4 Estimation Clipboards.JPG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1" y="5181601"/>
            <a:ext cx="1219200" cy="9144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 descr="C:\Users\Steve Wyborney\Desktop\8.8.2018 Desktop\3.3.2018 Desktop\ALL Blog Posts\BLOG 3 Powerful Tile Strategies\3 Tile Strategies Featured Image.jpg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4618" y="5181600"/>
            <a:ext cx="1241816" cy="931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7511631" y="6172200"/>
            <a:ext cx="155616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4"/>
              </a:rPr>
              <a:t>3 Powerful Tile Strategies (and 40 new downloadable pages)</a:t>
            </a:r>
            <a:endParaRPr lang="en-US" sz="11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60648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2"/>
              </a:rPr>
              <a:t>The Estimation Clipboard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954700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160929" y="1676400"/>
            <a:ext cx="4822154" cy="4678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800" b="1" dirty="0" smtClean="0"/>
              <a:t>Splat!</a:t>
            </a:r>
          </a:p>
          <a:p>
            <a:pPr algn="ctr"/>
            <a:endParaRPr lang="en-US" sz="4000" b="1" dirty="0" smtClean="0"/>
          </a:p>
          <a:p>
            <a:pPr algn="ctr"/>
            <a:r>
              <a:rPr lang="en-US" sz="4000" b="1" dirty="0" smtClean="0"/>
              <a:t>Set 1.4</a:t>
            </a:r>
          </a:p>
          <a:p>
            <a:pPr algn="ctr"/>
            <a:endParaRPr lang="en-US" sz="2000" b="1" dirty="0" smtClean="0"/>
          </a:p>
          <a:p>
            <a:pPr algn="ctr"/>
            <a:r>
              <a:rPr lang="en-US" sz="2000" b="1" dirty="0" smtClean="0"/>
              <a:t>This </a:t>
            </a:r>
            <a:r>
              <a:rPr lang="en-US" sz="2000" b="1" dirty="0"/>
              <a:t>set includes the numbers 3 through 10.</a:t>
            </a:r>
          </a:p>
          <a:p>
            <a:pPr algn="ctr"/>
            <a:endParaRPr lang="en-US" sz="40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978704" y="6396335"/>
            <a:ext cx="5220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/>
              <a:t>You can download more free sets </a:t>
            </a:r>
            <a:r>
              <a:rPr lang="en-US" sz="2400" b="1" u="sng" dirty="0" smtClean="0">
                <a:hlinkClick r:id="rId2"/>
              </a:rPr>
              <a:t>here</a:t>
            </a:r>
            <a:r>
              <a:rPr lang="en-US" sz="2400" b="1" dirty="0" smtClean="0"/>
              <a:t>. </a:t>
            </a:r>
            <a:endParaRPr lang="en-US" sz="7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571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tx1"/>
                </a:solidFill>
              </a:rPr>
              <a:t>This is a custom version of Splat! designed to work in Google Slides.</a:t>
            </a:r>
            <a:endParaRPr 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7079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201315" y="252605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5476429" y="124479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4649115" y="229349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096915" y="252605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4669897" y="362473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3429915" y="94691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3201315" y="398713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4474679" y="481403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Freeform 23"/>
          <p:cNvSpPr/>
          <p:nvPr/>
        </p:nvSpPr>
        <p:spPr>
          <a:xfrm rot="16200000">
            <a:off x="2921044" y="1776252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Freeform 24"/>
          <p:cNvSpPr/>
          <p:nvPr/>
        </p:nvSpPr>
        <p:spPr>
          <a:xfrm rot="16200000">
            <a:off x="2921046" y="1776252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ular Callout 15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blue shapes do you see?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7" name="Rectangular Callout 16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Splat!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8" name="Rectangular Callout 17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shapes are under the splat?  How do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9" name="Rectangular Callout 18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else could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0" name="Rectangular Callout 19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Let’s look under the splat to see how many shapes are there.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1" name="Rectangular Callout 20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What can we learn from this picture?</a:t>
            </a:r>
            <a:endParaRPr 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610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22" grpId="0" animBg="1"/>
      <p:bldP spid="24" grpId="0" animBg="1"/>
      <p:bldP spid="24" grpId="1" animBg="1"/>
      <p:bldP spid="2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345102" y="170129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3662134" y="93929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5088302" y="497096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3679119" y="333732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5618986" y="364092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4972748" y="176462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6881082" y="233266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2086745" y="333732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6078902" y="100262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3670972" y="471861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2059368" y="579318"/>
            <a:ext cx="5025261" cy="5216452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Freeform 18"/>
          <p:cNvSpPr/>
          <p:nvPr/>
        </p:nvSpPr>
        <p:spPr>
          <a:xfrm rot="16200000">
            <a:off x="2059370" y="579319"/>
            <a:ext cx="5025260" cy="5216451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0370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006069" y="82533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4326577" y="97773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5130662" y="229709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5714532" y="113013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3010455" y="189213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1959334" y="265413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3564577" y="318753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021872" y="356853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6307777" y="306177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 rot="16200000">
            <a:off x="366839" y="237876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 rot="16200000">
            <a:off x="366841" y="237876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1197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7" grpId="0" animBg="1"/>
      <p:bldP spid="17" grpId="1" animBg="1"/>
      <p:bldP spid="18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594920" y="1524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4343400" y="59426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6197284" y="346561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3751084" y="485404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5594268" y="526571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3766918" y="3048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6324600" y="99010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1272801" y="2667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5370959" y="1905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027643" y="440673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426080" y="352608"/>
            <a:ext cx="5071704" cy="5264662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Freeform 18"/>
          <p:cNvSpPr/>
          <p:nvPr/>
        </p:nvSpPr>
        <p:spPr>
          <a:xfrm rot="16200000">
            <a:off x="426082" y="352608"/>
            <a:ext cx="5071704" cy="5264662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3309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560258" y="16002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117733" y="336269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215874" y="378427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3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Freeform 10"/>
          <p:cNvSpPr/>
          <p:nvPr/>
        </p:nvSpPr>
        <p:spPr>
          <a:xfrm rot="16200000">
            <a:off x="2192405" y="1151811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 rot="16200000">
            <a:off x="2192407" y="1151811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6663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7" grpId="0" animBg="1"/>
      <p:bldP spid="9" grpId="0" animBg="1"/>
      <p:bldP spid="11" grpId="0" animBg="1"/>
      <p:bldP spid="11" grpId="1" animBg="1"/>
      <p:bldP spid="12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061454" y="111112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4728454" y="96190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5490454" y="207500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561308" y="273259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3280654" y="172390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2518654" y="33290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3966454" y="428345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185654" y="37051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 rot="16200000">
            <a:off x="973560" y="224026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Freeform 16"/>
          <p:cNvSpPr/>
          <p:nvPr/>
        </p:nvSpPr>
        <p:spPr>
          <a:xfrm rot="16200000">
            <a:off x="973562" y="224026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9262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6" grpId="0" animBg="1"/>
      <p:bldP spid="16" grpId="1" animBg="1"/>
      <p:bldP spid="17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348711" y="122839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3751083" y="81671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5894051" y="301138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5894051" y="84739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3938119" y="39624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2389285" y="285997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5132051" y="412016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3857892" y="241110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5132051" y="187877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 rot="16200000">
            <a:off x="2344872" y="395630"/>
            <a:ext cx="4454252" cy="4623719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 rot="16200000">
            <a:off x="2344874" y="395631"/>
            <a:ext cx="4454251" cy="462371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7850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7" grpId="0" animBg="1"/>
      <p:bldP spid="17" grpId="1" animBg="1"/>
      <p:bldP spid="18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4191000" y="582013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4191000" y="762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67000" y="126798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4921978" y="471351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4376057" y="353983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3279569" y="21553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6096000" y="126571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6096000" y="38862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6096000" y="25363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4784766" y="21553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61981" y="1709951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Freeform 18"/>
          <p:cNvSpPr/>
          <p:nvPr/>
        </p:nvSpPr>
        <p:spPr>
          <a:xfrm rot="16200000">
            <a:off x="61983" y="1709951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6261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995420" y="157871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3751083" y="81671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5547227" y="273181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5547227" y="111677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3581400" y="263038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1066800" y="3048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2667000" y="414688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132051" y="414688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6798189" y="195002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 rot="16200000">
            <a:off x="2442147" y="52093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 rot="16200000">
            <a:off x="2442149" y="52093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4638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7" grpId="0" animBg="1"/>
      <p:bldP spid="17" grpId="1" animBg="1"/>
      <p:bldP spid="18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656539" y="2286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4035884" y="89262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6473569" y="4953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4093558" y="546660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4797884" y="43562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4151646" y="247996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6665622" y="127362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2627646" y="378229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5884498" y="284414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1646643" y="546462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1524711" y="1973647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Freeform 18"/>
          <p:cNvSpPr/>
          <p:nvPr/>
        </p:nvSpPr>
        <p:spPr>
          <a:xfrm rot="16200000">
            <a:off x="1524713" y="1973647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6992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032853" y="103096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5791200" y="109429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852057" y="234798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2852057" y="3810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4386569" y="341040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5811982" y="363157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4416904" y="163135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1375194" y="333201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6688110" y="230939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3233057" y="50329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1037902" y="491856"/>
            <a:ext cx="5639262" cy="5853814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Freeform 18"/>
          <p:cNvSpPr/>
          <p:nvPr/>
        </p:nvSpPr>
        <p:spPr>
          <a:xfrm rot="16200000">
            <a:off x="1037904" y="491856"/>
            <a:ext cx="5639262" cy="5853814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0785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905000" y="119771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4132083" y="123234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5715000" y="290895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5598687" y="13716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4206304" y="273181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2590800" y="284216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2667000" y="414688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132051" y="414688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6705600" y="202474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 rot="16200000">
            <a:off x="2442147" y="63127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 rot="16200000">
            <a:off x="2442149" y="63127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410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7" grpId="0" animBg="1"/>
      <p:bldP spid="17" grpId="1" animBg="1"/>
      <p:bldP spid="18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096924" y="94981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5001924" y="128359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5132288" y="305591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449724" y="199838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3477924" y="247600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1788036" y="301237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3296825" y="422980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277761" y="47244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 rot="16200000">
            <a:off x="1484857" y="584590"/>
            <a:ext cx="4748130" cy="492877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Freeform 16"/>
          <p:cNvSpPr/>
          <p:nvPr/>
        </p:nvSpPr>
        <p:spPr>
          <a:xfrm rot="16200000">
            <a:off x="1484859" y="584590"/>
            <a:ext cx="4748130" cy="492877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9094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6" grpId="0" animBg="1"/>
      <p:bldP spid="16" grpId="1" animBg="1"/>
      <p:bldP spid="17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Steve Wyborney\Desktop\Splat for Google Slides Pic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211" y="2338743"/>
            <a:ext cx="2322841" cy="1742131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Users\Steve Wyborney\Desktop\80 Printable Cube Convos Promos\Slide21.JPG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984" y="5157899"/>
            <a:ext cx="1250801" cy="938101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C:\Users\Steve Wyborney\Desktop\Presentation1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043" y="5181600"/>
            <a:ext cx="1221978" cy="916483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6170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hlinkClick r:id="rId4"/>
              </a:rPr>
              <a:t>80 </a:t>
            </a:r>
            <a:r>
              <a:rPr lang="en-US" sz="1100" b="1" dirty="0" smtClean="0">
                <a:hlinkClick r:id=""/>
              </a:rPr>
              <a:t>Printable Cube </a:t>
            </a:r>
          </a:p>
          <a:p>
            <a:pPr algn="ctr"/>
            <a:r>
              <a:rPr lang="en-US" sz="1100" b="1" dirty="0" smtClean="0">
                <a:hlinkClick r:id=""/>
              </a:rPr>
              <a:t>Conversations Pages</a:t>
            </a:r>
            <a:endParaRPr lang="en-US" sz="11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510372" y="0"/>
            <a:ext cx="4123308" cy="1415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/>
              <a:t>Splat!  Set 1.4</a:t>
            </a:r>
          </a:p>
          <a:p>
            <a:pPr algn="ctr"/>
            <a:r>
              <a:rPr lang="en-US" sz="3200" b="1" dirty="0" smtClean="0"/>
              <a:t>(for Google Slides)</a:t>
            </a:r>
            <a:endParaRPr lang="en-US" sz="3200" b="1" dirty="0"/>
          </a:p>
        </p:txBody>
      </p:sp>
      <p:pic>
        <p:nvPicPr>
          <p:cNvPr id="1027" name="Picture 3" descr="C:\Users\Steve Wyborney\Desktop\SPLAT blog post folder\Splat Promo Images and GIFs\Splat Level 3 B.jpg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hlinkClick r:id="rId8"/>
          </p:cNvPr>
          <p:cNvSpPr txBox="1"/>
          <p:nvPr/>
        </p:nvSpPr>
        <p:spPr>
          <a:xfrm>
            <a:off x="370582" y="6122313"/>
            <a:ext cx="12378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8"/>
              </a:rPr>
              <a:t>50 Splat! Lessons 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(for PowerPoint)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63895" y="3059668"/>
            <a:ext cx="58008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/>
              <a:t>Click </a:t>
            </a:r>
            <a:r>
              <a:rPr lang="en-US" sz="1400" b="1" dirty="0" smtClean="0">
                <a:hlinkClick r:id="rId2"/>
              </a:rPr>
              <a:t>here</a:t>
            </a:r>
            <a:r>
              <a:rPr lang="en-US" sz="1400" b="1" dirty="0" smtClean="0"/>
              <a:t> (</a:t>
            </a:r>
            <a:r>
              <a:rPr lang="en-US" sz="1400" b="1" dirty="0"/>
              <a:t>or on the image) to download more </a:t>
            </a:r>
            <a:r>
              <a:rPr lang="en-US" sz="1400" b="1" dirty="0" smtClean="0"/>
              <a:t>Splat! sets for Google Slides.</a:t>
            </a:r>
            <a:endParaRPr lang="en-US" sz="1400" b="1" dirty="0"/>
          </a:p>
        </p:txBody>
      </p:sp>
      <p:pic>
        <p:nvPicPr>
          <p:cNvPr id="20" name="Picture 7" descr="C:\Users\Steve Wyborney\Desktop\Splat Promos HUGE SET\Slide6.JPG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021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828857" y="6151054"/>
            <a:ext cx="11608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20 Fraction </a:t>
            </a:r>
          </a:p>
          <a:p>
            <a:pPr algn="ctr"/>
            <a:r>
              <a:rPr lang="en-US" sz="1100" b="1" dirty="0" smtClean="0">
                <a:hlinkClick r:id=""/>
              </a:rPr>
              <a:t>Splat! Lessons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</a:t>
            </a:r>
            <a:r>
              <a:rPr lang="en-US" sz="1100" b="1" dirty="0"/>
              <a:t>for PowerPoint)</a:t>
            </a:r>
          </a:p>
          <a:p>
            <a:pPr algn="ctr"/>
            <a:endParaRPr lang="en-US" sz="1100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3097126" y="6154031"/>
            <a:ext cx="151996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80 Cube Conversations</a:t>
            </a:r>
          </a:p>
          <a:p>
            <a:pPr algn="ctr"/>
            <a:r>
              <a:rPr lang="en-US" sz="1100" b="1" dirty="0" smtClean="0">
                <a:hlinkClick r:id=""/>
              </a:rPr>
              <a:t>Lessons</a:t>
            </a:r>
            <a:endParaRPr lang="en-US" sz="1100" b="1" dirty="0" smtClean="0"/>
          </a:p>
        </p:txBody>
      </p:sp>
      <p:sp>
        <p:nvSpPr>
          <p:cNvPr id="28" name="TextBox 27"/>
          <p:cNvSpPr txBox="1"/>
          <p:nvPr/>
        </p:nvSpPr>
        <p:spPr>
          <a:xfrm>
            <a:off x="381000" y="4756118"/>
            <a:ext cx="25339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Other Downloadable Resources</a:t>
            </a:r>
            <a:endParaRPr lang="en-US" sz="1400" b="1" dirty="0"/>
          </a:p>
        </p:txBody>
      </p:sp>
      <p:pic>
        <p:nvPicPr>
          <p:cNvPr id="22" name="Picture 2" descr="C:\Users\Steve Wyborney\Desktop\4 Estimation Clipboards\4 Estimation Clipboards.JPG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1" y="5181601"/>
            <a:ext cx="1219200" cy="9144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 descr="C:\Users\Steve Wyborney\Desktop\8.8.2018 Desktop\3.3.2018 Desktop\ALL Blog Posts\BLOG 3 Powerful Tile Strategies\3 Tile Strategies Featured Image.jpg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4618" y="5181600"/>
            <a:ext cx="1241816" cy="931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7511631" y="6172200"/>
            <a:ext cx="155616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4"/>
              </a:rPr>
              <a:t>3 Powerful Tile Strategies (and 40 new downloadable pages)</a:t>
            </a:r>
            <a:endParaRPr lang="en-US" sz="11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60648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2"/>
              </a:rPr>
              <a:t>The Estimation Clipboard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327967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160929" y="1676400"/>
            <a:ext cx="4822154" cy="4678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800" b="1" dirty="0" smtClean="0"/>
              <a:t>Splat!</a:t>
            </a:r>
          </a:p>
          <a:p>
            <a:pPr algn="ctr"/>
            <a:endParaRPr lang="en-US" sz="4000" b="1" dirty="0" smtClean="0"/>
          </a:p>
          <a:p>
            <a:pPr algn="ctr"/>
            <a:r>
              <a:rPr lang="en-US" sz="4000" b="1" dirty="0" smtClean="0"/>
              <a:t>Set 1.5</a:t>
            </a:r>
          </a:p>
          <a:p>
            <a:pPr algn="ctr"/>
            <a:endParaRPr lang="en-US" sz="2000" b="1" dirty="0" smtClean="0"/>
          </a:p>
          <a:p>
            <a:pPr algn="ctr"/>
            <a:r>
              <a:rPr lang="en-US" sz="2000" b="1" dirty="0" smtClean="0"/>
              <a:t>This </a:t>
            </a:r>
            <a:r>
              <a:rPr lang="en-US" sz="2000" b="1" dirty="0"/>
              <a:t>set includes the numbers 3 through 10.</a:t>
            </a:r>
          </a:p>
          <a:p>
            <a:pPr algn="ctr"/>
            <a:endParaRPr lang="en-US" sz="40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978704" y="6396335"/>
            <a:ext cx="5220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/>
              <a:t>You can download more free sets </a:t>
            </a:r>
            <a:r>
              <a:rPr lang="en-US" sz="2400" b="1" u="sng" dirty="0" smtClean="0">
                <a:hlinkClick r:id="rId2"/>
              </a:rPr>
              <a:t>here</a:t>
            </a:r>
            <a:r>
              <a:rPr lang="en-US" sz="2400" b="1" dirty="0" smtClean="0"/>
              <a:t>. </a:t>
            </a:r>
            <a:endParaRPr lang="en-US" sz="7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571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tx1"/>
                </a:solidFill>
              </a:rPr>
              <a:t>This is a custom version of Splat! designed to work in Google Slides.</a:t>
            </a:r>
            <a:endParaRPr 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5420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091391" y="46412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767791" y="87778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921678" y="6858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267200" y="494211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721279" y="376843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624791" y="23839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41222" y="149431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441222" y="41148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5441222" y="27649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4129988" y="23839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-415412" y="-81032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16200000">
            <a:off x="-415410" y="-81032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677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516559" y="278854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5035693" y="157414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815231" y="195514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052678" y="397217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6992545" y="427577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7205333" y="292085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564559" y="282119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460304" y="397217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7452461" y="163747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5044531" y="535346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Freeform 25"/>
          <p:cNvSpPr/>
          <p:nvPr/>
        </p:nvSpPr>
        <p:spPr>
          <a:xfrm rot="16200000">
            <a:off x="3394730" y="1202097"/>
            <a:ext cx="5101653" cy="5295751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 rot="16200000">
            <a:off x="3394732" y="1202097"/>
            <a:ext cx="5101653" cy="5295751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ular Callout 17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blue shapes do you see?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19" name="Rectangular Callout 18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Splat!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0" name="Rectangular Callout 19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shapes are under the splat?  How do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1" name="Rectangular Callout 20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else could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2" name="Rectangular Callout 21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Let’s look under the splat to see how many shapes are there.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3" name="Rectangular Callout 22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What can we learn from this picture?</a:t>
            </a:r>
            <a:endParaRPr 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5994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24" grpId="0" animBg="1"/>
      <p:bldP spid="26" grpId="0" animBg="1"/>
      <p:bldP spid="26" grpId="1" animBg="1"/>
      <p:bldP spid="2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614420" y="191539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370083" y="115339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166227" y="306849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166227" y="145345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493818" y="300367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207294" y="228670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2286000" y="44835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674354" y="414511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417189" y="228670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 rot="16200000">
            <a:off x="2076452" y="927628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 rot="16200000">
            <a:off x="2076454" y="927628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6325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7" grpId="0" animBg="1"/>
      <p:bldP spid="17" grpId="1" animBg="1"/>
      <p:bldP spid="18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756654" y="164105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429000" y="89163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490454" y="207500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871454" y="37100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613259" y="232883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518654" y="33290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810000" y="448293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587929" y="332904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 rot="16200000">
            <a:off x="3220076" y="245116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 rot="16200000">
            <a:off x="3220078" y="245116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9342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6" grpId="0" animBg="1"/>
      <p:bldP spid="16" grpId="1" animBg="1"/>
      <p:bldP spid="17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656539" y="2286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035884" y="89262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473569" y="4953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093558" y="546660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797884" y="43562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151646" y="247996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665622" y="127362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2627646" y="378229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5884498" y="284414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646643" y="546462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1562811" y="1964988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16200000">
            <a:off x="1562813" y="1964988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420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023882" y="153262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514695" y="110242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462282" y="300643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996074" y="13716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014482" y="263038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641892" y="299653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2646278" y="39624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276695" y="428741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585552" y="191362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 rot="16200000">
            <a:off x="4189216" y="228405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 rot="16200000">
            <a:off x="4189218" y="228405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5981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7" grpId="0" animBg="1"/>
      <p:bldP spid="17" grpId="1" animBg="1"/>
      <p:bldP spid="18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416004" y="195971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733800" y="14478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854764" y="263137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791200" y="157871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429000" y="322612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611451" y="339337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200400" y="459991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235764" y="421891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 rot="16200000">
            <a:off x="667150" y="951661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 rot="16200000">
            <a:off x="667152" y="951661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1473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6" grpId="0" animBg="1"/>
      <p:bldP spid="16" grpId="1" animBg="1"/>
      <p:bldP spid="17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5791200" y="156061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417300" y="117961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738207" y="10668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119207" y="480356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533613" y="471054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895600" y="278080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456541" y="271153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914613" y="291341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7087016" y="421969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752600" y="521326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-259705" y="56419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16200000">
            <a:off x="-259703" y="56419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8616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823105" y="141118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5257800" y="10668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382924" y="322217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296825" y="10668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477924" y="260663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169036" y="30480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296825" y="422980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491842" y="210489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 rot="16200000">
            <a:off x="1970232" y="83711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 rot="16200000">
            <a:off x="1970234" y="83711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8380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6" grpId="0" animBg="1"/>
      <p:bldP spid="16" grpId="1" animBg="1"/>
      <p:bldP spid="17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447800" y="101484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505200" y="74418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398037" y="441465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559903" y="548046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704145" y="403365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503498" y="171301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7046622" y="273726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2031832" y="272538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940903" y="272538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060231" y="433548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1768844" y="-214543"/>
            <a:ext cx="4916663" cy="510372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16200000">
            <a:off x="1768847" y="-214541"/>
            <a:ext cx="4916662" cy="5103722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8695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936174" y="130042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5831542" y="231251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118657" y="345889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110740" y="123058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634212" y="327384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702002" y="237358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083002" y="452866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792578" y="365484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4398776" y="236389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 rot="16200000">
            <a:off x="1307217" y="847770"/>
            <a:ext cx="4626811" cy="480284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 rot="16200000">
            <a:off x="1307219" y="847770"/>
            <a:ext cx="4626811" cy="480284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6372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7" grpId="0" animBg="1"/>
      <p:bldP spid="17" grpId="1" animBg="1"/>
      <p:bldP spid="1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753462" y="189015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836687" y="58287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684182" y="332360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249355" y="310836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399739" y="191637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478478" y="327659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2697678" y="45392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162729" y="45392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583878" y="245818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 rot="16200000">
            <a:off x="2442147" y="1112719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 rot="16200000">
            <a:off x="2442149" y="1112719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4463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7" grpId="0" animBg="1"/>
      <p:bldP spid="17" grpId="1" animBg="1"/>
      <p:bldP spid="18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447800" y="9144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733800" y="73012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495800" y="208906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947654" y="273259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667000" y="235159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914400" y="2652156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1949532" y="390245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704113" y="370510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 rot="16200000">
            <a:off x="4547145" y="237876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 rot="16200000">
            <a:off x="4547147" y="2378764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4487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6" grpId="0" animBg="1"/>
      <p:bldP spid="16" grpId="1" animBg="1"/>
      <p:bldP spid="17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856530" y="15469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264768" y="8992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822279" y="226048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940453" y="48235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572284" y="459596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559453" y="242673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717825" y="10135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2237530" y="302248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5638403" y="3383688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972084" y="482357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rot="16200000">
            <a:off x="1790047" y="638197"/>
            <a:ext cx="4938291" cy="5126174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16200000">
            <a:off x="1790049" y="638198"/>
            <a:ext cx="4938290" cy="512617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2715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4" grpId="0" animBg="1"/>
      <p:bldP spid="18" grpId="0" animBg="1"/>
      <p:bldP spid="18" grpId="1" animBg="1"/>
      <p:bldP spid="19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753462" y="189015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836687" y="58287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684182" y="332360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249355" y="310836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399739" y="191637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478478" y="327659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2697678" y="45392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162729" y="453926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583878" y="2458189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 rot="16200000">
            <a:off x="2442147" y="1065712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 rot="16200000">
            <a:off x="2442149" y="1065712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9614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7" grpId="0" animBg="1"/>
      <p:bldP spid="17" grpId="1" animBg="1"/>
      <p:bldP spid="18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Steve Wyborney\Desktop\Splat for Google Slides Pic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211" y="2338743"/>
            <a:ext cx="2322841" cy="1742131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Users\Steve Wyborney\Desktop\80 Printable Cube Convos Promos\Slide21.JPG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984" y="5157899"/>
            <a:ext cx="1250801" cy="938101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C:\Users\Steve Wyborney\Desktop\Presentation1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043" y="5181600"/>
            <a:ext cx="1221978" cy="916483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6170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hlinkClick r:id="rId4"/>
              </a:rPr>
              <a:t>80 </a:t>
            </a:r>
            <a:r>
              <a:rPr lang="en-US" sz="1100" b="1" dirty="0" smtClean="0">
                <a:hlinkClick r:id=""/>
              </a:rPr>
              <a:t>Printable Cube </a:t>
            </a:r>
          </a:p>
          <a:p>
            <a:pPr algn="ctr"/>
            <a:r>
              <a:rPr lang="en-US" sz="1100" b="1" dirty="0" smtClean="0">
                <a:hlinkClick r:id=""/>
              </a:rPr>
              <a:t>Conversations Pages</a:t>
            </a:r>
            <a:endParaRPr lang="en-US" sz="11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510372" y="0"/>
            <a:ext cx="4123308" cy="1415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/>
              <a:t>Splat!  Set 1.5</a:t>
            </a:r>
          </a:p>
          <a:p>
            <a:pPr algn="ctr"/>
            <a:r>
              <a:rPr lang="en-US" sz="3200" b="1" dirty="0" smtClean="0"/>
              <a:t>(for Google Slides)</a:t>
            </a:r>
            <a:endParaRPr lang="en-US" sz="3200" b="1" dirty="0"/>
          </a:p>
        </p:txBody>
      </p:sp>
      <p:pic>
        <p:nvPicPr>
          <p:cNvPr id="1027" name="Picture 3" descr="C:\Users\Steve Wyborney\Desktop\SPLAT blog post folder\Splat Promo Images and GIFs\Splat Level 3 B.jpg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hlinkClick r:id="rId8"/>
          </p:cNvPr>
          <p:cNvSpPr txBox="1"/>
          <p:nvPr/>
        </p:nvSpPr>
        <p:spPr>
          <a:xfrm>
            <a:off x="370582" y="6122313"/>
            <a:ext cx="12378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8"/>
              </a:rPr>
              <a:t>50 Splat! Lessons 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(for PowerPoint)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63895" y="3059668"/>
            <a:ext cx="58008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/>
              <a:t>Click </a:t>
            </a:r>
            <a:r>
              <a:rPr lang="en-US" sz="1400" b="1" dirty="0" smtClean="0">
                <a:hlinkClick r:id="rId2"/>
              </a:rPr>
              <a:t>here</a:t>
            </a:r>
            <a:r>
              <a:rPr lang="en-US" sz="1400" b="1" dirty="0" smtClean="0"/>
              <a:t> (</a:t>
            </a:r>
            <a:r>
              <a:rPr lang="en-US" sz="1400" b="1" dirty="0"/>
              <a:t>or on the image) to download more </a:t>
            </a:r>
            <a:r>
              <a:rPr lang="en-US" sz="1400" b="1" dirty="0" smtClean="0"/>
              <a:t>Splat! sets for Google Slides.</a:t>
            </a:r>
            <a:endParaRPr lang="en-US" sz="1400" b="1" dirty="0"/>
          </a:p>
        </p:txBody>
      </p:sp>
      <p:pic>
        <p:nvPicPr>
          <p:cNvPr id="20" name="Picture 7" descr="C:\Users\Steve Wyborney\Desktop\Splat Promos HUGE SET\Slide6.JPG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021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828857" y="6151054"/>
            <a:ext cx="11608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20 Fraction </a:t>
            </a:r>
          </a:p>
          <a:p>
            <a:pPr algn="ctr"/>
            <a:r>
              <a:rPr lang="en-US" sz="1100" b="1" dirty="0" smtClean="0">
                <a:hlinkClick r:id=""/>
              </a:rPr>
              <a:t>Splat! Lessons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</a:t>
            </a:r>
            <a:r>
              <a:rPr lang="en-US" sz="1100" b="1" dirty="0"/>
              <a:t>for PowerPoint)</a:t>
            </a:r>
          </a:p>
          <a:p>
            <a:pPr algn="ctr"/>
            <a:endParaRPr lang="en-US" sz="1100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3097126" y="6154031"/>
            <a:ext cx="151996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80 Cube Conversations</a:t>
            </a:r>
          </a:p>
          <a:p>
            <a:pPr algn="ctr"/>
            <a:r>
              <a:rPr lang="en-US" sz="1100" b="1" dirty="0" smtClean="0">
                <a:hlinkClick r:id=""/>
              </a:rPr>
              <a:t>Lessons</a:t>
            </a:r>
            <a:endParaRPr lang="en-US" sz="1100" b="1" dirty="0" smtClean="0"/>
          </a:p>
        </p:txBody>
      </p:sp>
      <p:sp>
        <p:nvSpPr>
          <p:cNvPr id="28" name="TextBox 27"/>
          <p:cNvSpPr txBox="1"/>
          <p:nvPr/>
        </p:nvSpPr>
        <p:spPr>
          <a:xfrm>
            <a:off x="381000" y="4756118"/>
            <a:ext cx="25339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Other Downloadable Resources</a:t>
            </a:r>
            <a:endParaRPr lang="en-US" sz="1400" b="1" dirty="0"/>
          </a:p>
        </p:txBody>
      </p:sp>
      <p:pic>
        <p:nvPicPr>
          <p:cNvPr id="22" name="Picture 2" descr="C:\Users\Steve Wyborney\Desktop\4 Estimation Clipboards\4 Estimation Clipboards.JPG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1" y="5181601"/>
            <a:ext cx="1219200" cy="9144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 descr="C:\Users\Steve Wyborney\Desktop\8.8.2018 Desktop\3.3.2018 Desktop\ALL Blog Posts\BLOG 3 Powerful Tile Strategies\3 Tile Strategies Featured Image.jpg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4618" y="5181600"/>
            <a:ext cx="1241816" cy="931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7511631" y="6172200"/>
            <a:ext cx="155616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4"/>
              </a:rPr>
              <a:t>3 Powerful Tile Strategies (and 40 new downloadable pages)</a:t>
            </a:r>
            <a:endParaRPr lang="en-US" sz="11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60648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2"/>
              </a:rPr>
              <a:t>The Estimation Clipboard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2405727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345466" y="1676400"/>
            <a:ext cx="4453079" cy="4678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800" b="1" dirty="0" smtClean="0"/>
              <a:t>Splat!</a:t>
            </a:r>
          </a:p>
          <a:p>
            <a:pPr algn="ctr"/>
            <a:endParaRPr lang="en-US" sz="4000" b="1" dirty="0" smtClean="0"/>
          </a:p>
          <a:p>
            <a:pPr algn="ctr"/>
            <a:r>
              <a:rPr lang="en-US" sz="4000" b="1" dirty="0" smtClean="0"/>
              <a:t>Set 2.1</a:t>
            </a:r>
          </a:p>
          <a:p>
            <a:pPr algn="ctr"/>
            <a:endParaRPr lang="en-US" sz="2000" b="1" dirty="0" smtClean="0"/>
          </a:p>
          <a:p>
            <a:pPr algn="ctr"/>
            <a:r>
              <a:rPr lang="en-US" sz="2000" b="1" dirty="0"/>
              <a:t>This set includes the numbers 12 - 20.</a:t>
            </a:r>
          </a:p>
          <a:p>
            <a:pPr algn="ctr"/>
            <a:endParaRPr lang="en-US" sz="40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978704" y="6396335"/>
            <a:ext cx="5220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/>
              <a:t>You can download more free sets </a:t>
            </a:r>
            <a:r>
              <a:rPr lang="en-US" sz="2400" b="1" u="sng" dirty="0" smtClean="0">
                <a:hlinkClick r:id="rId2"/>
              </a:rPr>
              <a:t>here</a:t>
            </a:r>
            <a:r>
              <a:rPr lang="en-US" sz="2400" b="1" dirty="0" smtClean="0"/>
              <a:t>. </a:t>
            </a:r>
            <a:endParaRPr lang="en-US" sz="7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571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tx1"/>
                </a:solidFill>
              </a:rPr>
              <a:t>This is a custom version of Splat! designed to work in Google Slides.</a:t>
            </a:r>
            <a:endParaRPr 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7633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3430151" y="135634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607818" y="247530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142704" y="41148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589019" y="10399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318362" y="337754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646150" y="251644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730533" y="540554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616924" y="222846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724065" y="532933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190894" y="374794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6676502" y="27649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963536" y="5551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906191" y="514668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2842322" y="48516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764677" y="18288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6905948" y="10885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7384166" y="18874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302725" y="42672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6791841" y="404185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Freeform 36"/>
          <p:cNvSpPr/>
          <p:nvPr/>
        </p:nvSpPr>
        <p:spPr>
          <a:xfrm rot="16200000">
            <a:off x="4011153" y="140041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 rot="16200000">
            <a:off x="4011155" y="140041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ular Callout 27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blue shapes do you see?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9" name="Rectangular Callout 28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Splat!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0" name="Rectangular Callout 29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shapes are under the splat?  How do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1" name="Rectangular Callout 30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else could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2" name="Rectangular Callout 31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Let’s look under the splat to see how many shapes are there.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3" name="Rectangular Callout 32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What can we learn from this picture?</a:t>
            </a:r>
            <a:endParaRPr 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6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37" grpId="0" animBg="1"/>
      <p:bldP spid="37" grpId="1" animBg="1"/>
      <p:bldP spid="38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308381" y="191250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549353" y="361562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640628" y="93881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877411" y="340257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018925" y="470999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877410" y="137175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640628" y="483185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464970" y="300008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5715000" y="190298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007947" y="107783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695665" y="448279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2842322" y="213191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877409" y="243473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5238381" y="477671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913720" y="47714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019351" y="358791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725437" y="209218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Freeform 31"/>
          <p:cNvSpPr/>
          <p:nvPr/>
        </p:nvSpPr>
        <p:spPr>
          <a:xfrm rot="16200000">
            <a:off x="1019705" y="72010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 rot="16200000">
            <a:off x="1019707" y="72010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5330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32" grpId="0" animBg="1"/>
      <p:bldP spid="32" grpId="1" animBg="1"/>
      <p:bldP spid="33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15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166150" y="199166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862524" y="395722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204483" y="126481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903900" y="288969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582780" y="503599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441265" y="169775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232539" y="486394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028825" y="332608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6487886" y="24542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571802" y="140383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659591" y="254330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477575" y="67962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583206" y="391391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781800" y="362000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193971" y="475743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Freeform 28"/>
          <p:cNvSpPr/>
          <p:nvPr/>
        </p:nvSpPr>
        <p:spPr>
          <a:xfrm rot="16200000">
            <a:off x="1716099" y="95468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6200000">
            <a:off x="1716101" y="95468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4838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3" grpId="0" animBg="1"/>
      <p:bldP spid="25" grpId="0" animBg="1"/>
      <p:bldP spid="26" grpId="0" animBg="1"/>
      <p:bldP spid="20" grpId="0" animBg="1"/>
      <p:bldP spid="21" grpId="0" animBg="1"/>
      <p:bldP spid="29" grpId="0" animBg="1"/>
      <p:bldP spid="29" grpId="1" animBg="1"/>
      <p:bldP spid="30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14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785481" y="117747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1447800" y="33347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491566" y="24367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232432" y="35507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984171" y="49680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922806" y="448938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173177" y="333477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4149501" y="29629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004515" y="230643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148479" y="17638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232433" y="118671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126708" y="459230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457315" y="35636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5416686" y="475063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Freeform 28"/>
          <p:cNvSpPr/>
          <p:nvPr/>
        </p:nvSpPr>
        <p:spPr>
          <a:xfrm rot="16200000">
            <a:off x="1232729" y="70094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6200000">
            <a:off x="1232731" y="70094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6151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3" grpId="0" animBg="1"/>
      <p:bldP spid="25" grpId="0" animBg="1"/>
      <p:bldP spid="26" grpId="0" animBg="1"/>
      <p:bldP spid="20" grpId="0" animBg="1"/>
      <p:bldP spid="21" grpId="0" animBg="1"/>
      <p:bldP spid="29" grpId="0" animBg="1"/>
      <p:bldP spid="29" grpId="1" animBg="1"/>
      <p:bldP spid="30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20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3137387" y="175913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084251" y="239806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116345" y="417842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572000" y="11705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528351" y="58674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505200" y="321709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576646" y="476159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388429" y="254613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09600" y="446767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6588060" y="24724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067898" y="114238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7712514" y="447177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2123041" y="564799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8210031" y="315884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127172" y="383900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4987294" y="568856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7384166" y="18874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945237" y="489519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6537819" y="374666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7012295" y="52795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Freeform 32"/>
          <p:cNvSpPr/>
          <p:nvPr/>
        </p:nvSpPr>
        <p:spPr>
          <a:xfrm rot="16200000">
            <a:off x="215508" y="196397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 rot="16200000">
            <a:off x="215510" y="196397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6584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9" grpId="0" animBg="1"/>
      <p:bldP spid="33" grpId="0" animBg="1"/>
      <p:bldP spid="33" grpId="1" animBg="1"/>
      <p:bldP spid="3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872479" y="124154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572000" y="335789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181600" y="162254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667000" y="3039453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4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Freeform 10"/>
          <p:cNvSpPr/>
          <p:nvPr/>
        </p:nvSpPr>
        <p:spPr>
          <a:xfrm rot="16200000">
            <a:off x="2748031" y="224026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 rot="16200000">
            <a:off x="2748033" y="2240265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52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7" grpId="0" animBg="1"/>
      <p:bldP spid="12" grpId="0" animBg="1"/>
      <p:bldP spid="8" grpId="0" animBg="1"/>
      <p:bldP spid="11" grpId="0" animBg="1"/>
      <p:bldP spid="11" grpId="1" animBg="1"/>
      <p:bldP spid="13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12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3691835" y="16002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836517" y="319750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277697" y="413611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132056" y="1143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659178" y="437316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4494452" y="527198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4329122" y="313384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770414" y="25287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585384" y="265613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6324600" y="13389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7328079" y="407925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424063" y="496717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Freeform 25"/>
          <p:cNvSpPr/>
          <p:nvPr/>
        </p:nvSpPr>
        <p:spPr>
          <a:xfrm rot="16200000">
            <a:off x="505911" y="225704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 rot="16200000">
            <a:off x="505913" y="225704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9655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3" grpId="0" animBg="1"/>
      <p:bldP spid="25" grpId="0" animBg="1"/>
      <p:bldP spid="16" grpId="0" animBg="1"/>
      <p:bldP spid="20" grpId="0" animBg="1"/>
      <p:bldP spid="26" grpId="0" animBg="1"/>
      <p:bldP spid="26" grpId="1" animBg="1"/>
      <p:bldP spid="27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175145" y="127388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441466" y="326415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1834471" y="208849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227749" y="421065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501276" y="422522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238634" y="139352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812700" y="421065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077685" y="31350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5555704" y="208849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369171" y="109960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4466175" y="267632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012313" y="4953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2948908" y="192707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536737" y="29375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2487519" y="1143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488395" y="31350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2895600" y="416824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2895599" y="497265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4090788" y="541896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Freeform 32"/>
          <p:cNvSpPr/>
          <p:nvPr/>
        </p:nvSpPr>
        <p:spPr>
          <a:xfrm rot="16200000">
            <a:off x="3919729" y="1737813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 rot="16200000">
            <a:off x="3919731" y="1737813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7016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4" grpId="0" animBg="1"/>
      <p:bldP spid="29" grpId="0" animBg="1"/>
      <p:bldP spid="33" grpId="0" animBg="1"/>
      <p:bldP spid="33" grpId="1" animBg="1"/>
      <p:bldP spid="34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13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3419810" y="198233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806477" y="275730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6705600" y="444072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663477" y="367133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410831" y="61736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353851" y="460994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3195805" y="334513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534334" y="139450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576163" y="305122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998660" y="173330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557753" y="47128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586489" y="490385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000777" y="567610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" name="Freeform 26"/>
          <p:cNvSpPr/>
          <p:nvPr/>
        </p:nvSpPr>
        <p:spPr>
          <a:xfrm rot="16200000">
            <a:off x="1666284" y="97277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 rot="16200000">
            <a:off x="1666286" y="97277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1042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8" grpId="0" animBg="1"/>
      <p:bldP spid="19" grpId="0" animBg="1"/>
      <p:bldP spid="23" grpId="0" animBg="1"/>
      <p:bldP spid="25" grpId="0" animBg="1"/>
      <p:bldP spid="26" grpId="0" animBg="1"/>
      <p:bldP spid="16" grpId="0" animBg="1"/>
      <p:bldP spid="20" grpId="0" animBg="1"/>
      <p:bldP spid="27" grpId="0" animBg="1"/>
      <p:bldP spid="27" grpId="1" animBg="1"/>
      <p:bldP spid="29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522974" y="239556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286364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693791" y="277857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859120" y="483325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132647" y="484782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836229" y="22666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472310" y="489004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709056" y="375768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5134133" y="117777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373781" y="312506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797993" y="271110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734166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286364" y="167881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119766" y="375768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638766" y="51271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934200" y="256056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7228114" y="346448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Freeform 31"/>
          <p:cNvSpPr/>
          <p:nvPr/>
        </p:nvSpPr>
        <p:spPr>
          <a:xfrm rot="16200000">
            <a:off x="-1803132" y="128245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 rot="16200000">
            <a:off x="-1803130" y="128245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8387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1" grpId="0" animBg="1"/>
      <p:bldP spid="24" grpId="0" animBg="1"/>
      <p:bldP spid="32" grpId="0" animBg="1"/>
      <p:bldP spid="32" grpId="1" animBg="1"/>
      <p:bldP spid="33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186564" y="102215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419717" y="335139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774394" y="20217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214707" y="491893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987226" y="79495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921580" y="4731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186565" y="365619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7037212" y="250245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162884" y="11960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008997" y="351311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784205" y="523461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5269133" y="19486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351702" y="260960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890313" y="138107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117771" y="3810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004480" y="468935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7478485" y="351311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7184571" y="453793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Freeform 32"/>
          <p:cNvSpPr/>
          <p:nvPr/>
        </p:nvSpPr>
        <p:spPr>
          <a:xfrm rot="16200000">
            <a:off x="2167198" y="99856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 rot="16200000">
            <a:off x="2167200" y="99856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2387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4" grpId="0" animBg="1"/>
      <p:bldP spid="29" grpId="0" animBg="1"/>
      <p:bldP spid="33" grpId="0" animBg="1"/>
      <p:bldP spid="33" grpId="1" animBg="1"/>
      <p:bldP spid="34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Steve Wyborney\Desktop\Splat for Google Slides Pic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211" y="2338743"/>
            <a:ext cx="2322841" cy="1742131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Users\Steve Wyborney\Desktop\80 Printable Cube Convos Promos\Slide21.JPG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984" y="5157899"/>
            <a:ext cx="1250801" cy="938101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C:\Users\Steve Wyborney\Desktop\Presentation1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043" y="5181600"/>
            <a:ext cx="1221978" cy="916483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6170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hlinkClick r:id="rId4"/>
              </a:rPr>
              <a:t>80 </a:t>
            </a:r>
            <a:r>
              <a:rPr lang="en-US" sz="1100" b="1" dirty="0" smtClean="0">
                <a:hlinkClick r:id=""/>
              </a:rPr>
              <a:t>Printable Cube </a:t>
            </a:r>
          </a:p>
          <a:p>
            <a:pPr algn="ctr"/>
            <a:r>
              <a:rPr lang="en-US" sz="1100" b="1" dirty="0" smtClean="0">
                <a:hlinkClick r:id=""/>
              </a:rPr>
              <a:t>Conversations Pages</a:t>
            </a:r>
            <a:endParaRPr lang="en-US" sz="11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510372" y="0"/>
            <a:ext cx="4123308" cy="1415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/>
              <a:t>Splat!  Set 2.1</a:t>
            </a:r>
          </a:p>
          <a:p>
            <a:pPr algn="ctr"/>
            <a:r>
              <a:rPr lang="en-US" sz="3200" b="1" dirty="0" smtClean="0"/>
              <a:t>(for Google Slides)</a:t>
            </a:r>
            <a:endParaRPr lang="en-US" sz="3200" b="1" dirty="0"/>
          </a:p>
        </p:txBody>
      </p:sp>
      <p:pic>
        <p:nvPicPr>
          <p:cNvPr id="1027" name="Picture 3" descr="C:\Users\Steve Wyborney\Desktop\SPLAT blog post folder\Splat Promo Images and GIFs\Splat Level 3 B.jpg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hlinkClick r:id="rId8"/>
          </p:cNvPr>
          <p:cNvSpPr txBox="1"/>
          <p:nvPr/>
        </p:nvSpPr>
        <p:spPr>
          <a:xfrm>
            <a:off x="370582" y="6122313"/>
            <a:ext cx="12378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8"/>
              </a:rPr>
              <a:t>50 Splat! Lessons 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(for PowerPoint)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63895" y="3059668"/>
            <a:ext cx="58008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/>
              <a:t>Click </a:t>
            </a:r>
            <a:r>
              <a:rPr lang="en-US" sz="1400" b="1" dirty="0" smtClean="0">
                <a:hlinkClick r:id="rId2"/>
              </a:rPr>
              <a:t>here</a:t>
            </a:r>
            <a:r>
              <a:rPr lang="en-US" sz="1400" b="1" dirty="0" smtClean="0"/>
              <a:t> (</a:t>
            </a:r>
            <a:r>
              <a:rPr lang="en-US" sz="1400" b="1" dirty="0"/>
              <a:t>or on the image) to download more </a:t>
            </a:r>
            <a:r>
              <a:rPr lang="en-US" sz="1400" b="1" dirty="0" smtClean="0"/>
              <a:t>Splat! sets for Google Slides.</a:t>
            </a:r>
            <a:endParaRPr lang="en-US" sz="1400" b="1" dirty="0"/>
          </a:p>
        </p:txBody>
      </p:sp>
      <p:pic>
        <p:nvPicPr>
          <p:cNvPr id="20" name="Picture 7" descr="C:\Users\Steve Wyborney\Desktop\Splat Promos HUGE SET\Slide6.JPG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021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828857" y="6151054"/>
            <a:ext cx="11608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20 Fraction </a:t>
            </a:r>
          </a:p>
          <a:p>
            <a:pPr algn="ctr"/>
            <a:r>
              <a:rPr lang="en-US" sz="1100" b="1" dirty="0" smtClean="0">
                <a:hlinkClick r:id=""/>
              </a:rPr>
              <a:t>Splat! Lessons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</a:t>
            </a:r>
            <a:r>
              <a:rPr lang="en-US" sz="1100" b="1" dirty="0"/>
              <a:t>for PowerPoint)</a:t>
            </a:r>
          </a:p>
          <a:p>
            <a:pPr algn="ctr"/>
            <a:endParaRPr lang="en-US" sz="1100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3097126" y="6154031"/>
            <a:ext cx="151996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80 Cube Conversations</a:t>
            </a:r>
          </a:p>
          <a:p>
            <a:pPr algn="ctr"/>
            <a:r>
              <a:rPr lang="en-US" sz="1100" b="1" dirty="0" smtClean="0">
                <a:hlinkClick r:id=""/>
              </a:rPr>
              <a:t>Lessons</a:t>
            </a:r>
            <a:endParaRPr lang="en-US" sz="1100" b="1" dirty="0" smtClean="0"/>
          </a:p>
        </p:txBody>
      </p:sp>
      <p:sp>
        <p:nvSpPr>
          <p:cNvPr id="28" name="TextBox 27"/>
          <p:cNvSpPr txBox="1"/>
          <p:nvPr/>
        </p:nvSpPr>
        <p:spPr>
          <a:xfrm>
            <a:off x="381000" y="4756118"/>
            <a:ext cx="25339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Other Downloadable Resources</a:t>
            </a:r>
            <a:endParaRPr lang="en-US" sz="1400" b="1" dirty="0"/>
          </a:p>
        </p:txBody>
      </p:sp>
      <p:pic>
        <p:nvPicPr>
          <p:cNvPr id="22" name="Picture 2" descr="C:\Users\Steve Wyborney\Desktop\4 Estimation Clipboards\4 Estimation Clipboards.JPG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1" y="5181601"/>
            <a:ext cx="1219200" cy="9144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 descr="C:\Users\Steve Wyborney\Desktop\8.8.2018 Desktop\3.3.2018 Desktop\ALL Blog Posts\BLOG 3 Powerful Tile Strategies\3 Tile Strategies Featured Image.jpg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4618" y="5181600"/>
            <a:ext cx="1241816" cy="931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7511631" y="6172200"/>
            <a:ext cx="155616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4"/>
              </a:rPr>
              <a:t>3 Powerful Tile Strategies (and 40 new downloadable pages)</a:t>
            </a:r>
            <a:endParaRPr lang="en-US" sz="11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60648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2"/>
              </a:rPr>
              <a:t>The Estimation Clipboard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518532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345466" y="1676400"/>
            <a:ext cx="4453079" cy="4678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800" b="1" dirty="0" smtClean="0"/>
              <a:t>Splat!</a:t>
            </a:r>
          </a:p>
          <a:p>
            <a:pPr algn="ctr"/>
            <a:endParaRPr lang="en-US" sz="4000" b="1" dirty="0" smtClean="0"/>
          </a:p>
          <a:p>
            <a:pPr algn="ctr"/>
            <a:r>
              <a:rPr lang="en-US" sz="4000" b="1" dirty="0" smtClean="0"/>
              <a:t>Set 2.2</a:t>
            </a:r>
          </a:p>
          <a:p>
            <a:pPr algn="ctr"/>
            <a:endParaRPr lang="en-US" sz="2000" b="1" dirty="0" smtClean="0"/>
          </a:p>
          <a:p>
            <a:pPr algn="ctr"/>
            <a:r>
              <a:rPr lang="en-US" sz="2000" b="1" dirty="0"/>
              <a:t>This set includes the numbers 12 - 20.</a:t>
            </a:r>
          </a:p>
          <a:p>
            <a:pPr algn="ctr"/>
            <a:endParaRPr lang="en-US" sz="40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978704" y="6396335"/>
            <a:ext cx="5220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/>
              <a:t>You can download more free sets </a:t>
            </a:r>
            <a:r>
              <a:rPr lang="en-US" sz="2400" b="1" u="sng" dirty="0" smtClean="0">
                <a:hlinkClick r:id="rId2"/>
              </a:rPr>
              <a:t>here</a:t>
            </a:r>
            <a:r>
              <a:rPr lang="en-US" sz="2400" b="1" dirty="0" smtClean="0"/>
              <a:t>. </a:t>
            </a:r>
            <a:endParaRPr lang="en-US" sz="7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571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tx1"/>
                </a:solidFill>
              </a:rPr>
              <a:t>This is a custom version of Splat! designed to work in Google Slides.</a:t>
            </a:r>
            <a:endParaRPr 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6220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3195647" y="1143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591385" y="20682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848790" y="417842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589019" y="10399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057103" y="468085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848790" y="251644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176847" y="193455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940065" y="539465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764407" y="356288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6588060" y="24724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294861" y="120769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7155566" y="36576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2842322" y="48516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878178" y="332410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7384166" y="18874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113019" y="455320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5924031" y="358536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Freeform 36"/>
          <p:cNvSpPr/>
          <p:nvPr/>
        </p:nvSpPr>
        <p:spPr>
          <a:xfrm rot="16200000">
            <a:off x="3582678" y="1538697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 rot="16200000">
            <a:off x="3582680" y="1538697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ular Callout 23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blue shapes do you see?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8" name="Rectangular Callout 27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Splat!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9" name="Rectangular Callout 28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shapes are under the splat?  How do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0" name="Rectangular Callout 29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else could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1" name="Rectangular Callout 30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Let’s look under the splat to see how many shapes are there.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2" name="Rectangular Callout 31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What can we learn from this picture?</a:t>
            </a:r>
            <a:endParaRPr 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14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5" grpId="0" animBg="1"/>
      <p:bldP spid="26" grpId="0" animBg="1"/>
      <p:bldP spid="27" grpId="0" animBg="1"/>
      <p:bldP spid="37" grpId="0" animBg="1"/>
      <p:bldP spid="37" grpId="1" animBg="1"/>
      <p:bldP spid="38" grpId="0" animBg="1"/>
      <p:bldP spid="24" grpId="0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15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522974" y="239556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286364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612571" y="277857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859120" y="483325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132647" y="484782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836229" y="22666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444071" y="483325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709056" y="375768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5134133" y="117777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373781" y="312506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797993" y="271110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734166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286364" y="167881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119766" y="375768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638766" y="51271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Freeform 23"/>
          <p:cNvSpPr/>
          <p:nvPr/>
        </p:nvSpPr>
        <p:spPr>
          <a:xfrm rot="16200000">
            <a:off x="1298049" y="-171457"/>
            <a:ext cx="5007491" cy="5198007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 rot="16200000">
            <a:off x="1298051" y="-171457"/>
            <a:ext cx="5007491" cy="5198007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5768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4" grpId="0" animBg="1"/>
      <p:bldP spid="24" grpId="1" animBg="1"/>
      <p:bldP spid="29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16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186564" y="102215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419717" y="335139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774394" y="20217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214707" y="491893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987226" y="79495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921580" y="4731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186565" y="365619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7037212" y="250245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096000" y="12409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008997" y="351311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784205" y="523461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5269133" y="19486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351702" y="260960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890313" y="138107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0" y="395010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004480" y="468935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Freeform 28"/>
          <p:cNvSpPr/>
          <p:nvPr/>
        </p:nvSpPr>
        <p:spPr>
          <a:xfrm rot="16200000">
            <a:off x="2136789" y="105392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6200000">
            <a:off x="2136791" y="1053920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0994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9" grpId="0" animBg="1"/>
      <p:bldP spid="29" grpId="1" animBg="1"/>
      <p:bldP spid="3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2957354" y="167046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100354" y="3118262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527469" y="3266914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573884" y="2251187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098469" y="4461731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029200" y="4419600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1810795" y="3518275"/>
            <a:ext cx="762000" cy="7620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 rot="16200000">
            <a:off x="3575171" y="1056030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 rot="16200000">
            <a:off x="3575173" y="1056030"/>
            <a:ext cx="4259703" cy="4421768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418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5" grpId="0" animBg="1"/>
      <p:bldP spid="15" grpId="1" animBg="1"/>
      <p:bldP spid="16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582358" y="119843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7020719" y="257669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496759" y="378329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236988" y="64482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705072" y="428573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496759" y="212131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3824816" y="153942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588034" y="499952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412376" y="316776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4648915" y="22827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4942830" y="81257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538625" y="303019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490291" y="445651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526147" y="292898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6032135" y="149235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159829" y="499952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648200" y="371347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126454" y="414350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3839633" y="525754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Freeform 28"/>
          <p:cNvSpPr/>
          <p:nvPr/>
        </p:nvSpPr>
        <p:spPr>
          <a:xfrm rot="16200000">
            <a:off x="2167199" y="1311321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6200000">
            <a:off x="2167201" y="1311321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861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5" grpId="0" animBg="1"/>
      <p:bldP spid="26" grpId="0" animBg="1"/>
      <p:bldP spid="27" grpId="0" animBg="1"/>
      <p:bldP spid="36" grpId="0" animBg="1"/>
      <p:bldP spid="37" grpId="0" animBg="1"/>
      <p:bldP spid="29" grpId="0" animBg="1"/>
      <p:bldP spid="29" grpId="1" animBg="1"/>
      <p:bldP spid="30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13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522974" y="22666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362589" y="393332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1838659" y="334549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6248400" y="226664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831149" y="212413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286000" y="4953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935145" y="447458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5134133" y="117777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638800" y="363941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210164" y="24180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420297" y="31350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328785" y="117777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443188" y="483325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Freeform 20"/>
          <p:cNvSpPr/>
          <p:nvPr/>
        </p:nvSpPr>
        <p:spPr>
          <a:xfrm rot="16200000">
            <a:off x="1608042" y="77375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16200000">
            <a:off x="1608044" y="77375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4873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7" grpId="0" animBg="1"/>
      <p:bldP spid="21" grpId="0" animBg="1"/>
      <p:bldP spid="21" grpId="1" animBg="1"/>
      <p:bldP spid="24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18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234125" y="203996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975654" y="428573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1089843" y="396636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274950" y="126374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690256" y="40603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265390" y="174605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865914" y="116910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821954" y="311799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4131479" y="214885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421818" y="252548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127904" y="36180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706290" y="492434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23753" y="311799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696126" y="173617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389840" y="494713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865914" y="317862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2687121" y="428573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3232232" y="524003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Freeform 28"/>
          <p:cNvSpPr/>
          <p:nvPr/>
        </p:nvSpPr>
        <p:spPr>
          <a:xfrm rot="16200000">
            <a:off x="1270227" y="244518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6200000">
            <a:off x="1270229" y="2445186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491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1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5" grpId="0" animBg="1"/>
      <p:bldP spid="26" grpId="0" animBg="1"/>
      <p:bldP spid="27" grpId="0" animBg="1"/>
      <p:bldP spid="36" grpId="0" animBg="1"/>
      <p:bldP spid="37" grpId="0" animBg="1"/>
      <p:bldP spid="29" grpId="0" animBg="1"/>
      <p:bldP spid="29" grpId="1" animBg="1"/>
      <p:bldP spid="30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14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143182" y="208028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481185" y="397596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893354" y="279032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111240" y="50727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6119766" y="212327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829163" y="50727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110802" y="397596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5134133" y="132255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684421" y="308424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4523411" y="253723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734166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797993" y="167881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324600" y="415013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862186" y="547551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Freeform 23"/>
          <p:cNvSpPr/>
          <p:nvPr/>
        </p:nvSpPr>
        <p:spPr>
          <a:xfrm rot="16200000">
            <a:off x="-171713" y="123032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 rot="16200000">
            <a:off x="-171711" y="1230328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9470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4" grpId="0" animBg="1"/>
      <p:bldP spid="24" grpId="1" animBg="1"/>
      <p:bldP spid="29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15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1675373" y="268071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580278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737985" y="232077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321995" y="51924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858000" y="286294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092275" y="226664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667000" y="50292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460627" y="374978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6069429" y="173294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373781" y="312506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4091907" y="275952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734166" y="388676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892075" y="16156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119766" y="375768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892074" y="512717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Freeform 23"/>
          <p:cNvSpPr/>
          <p:nvPr/>
        </p:nvSpPr>
        <p:spPr>
          <a:xfrm rot="16200000">
            <a:off x="2230647" y="128245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 rot="16200000">
            <a:off x="2230649" y="128245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734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4" grpId="0" animBg="1"/>
      <p:bldP spid="24" grpId="1" animBg="1"/>
      <p:bldP spid="29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Steve Wyborney\Desktop\Splat for Google Slides Pic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211" y="2338743"/>
            <a:ext cx="2322841" cy="1742131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Users\Steve Wyborney\Desktop\80 Printable Cube Convos Promos\Slide21.JPG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984" y="5157899"/>
            <a:ext cx="1250801" cy="938101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C:\Users\Steve Wyborney\Desktop\Presentation1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043" y="5181600"/>
            <a:ext cx="1221978" cy="916483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6170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hlinkClick r:id="rId4"/>
              </a:rPr>
              <a:t>80 </a:t>
            </a:r>
            <a:r>
              <a:rPr lang="en-US" sz="1100" b="1" dirty="0" smtClean="0">
                <a:hlinkClick r:id=""/>
              </a:rPr>
              <a:t>Printable Cube </a:t>
            </a:r>
          </a:p>
          <a:p>
            <a:pPr algn="ctr"/>
            <a:r>
              <a:rPr lang="en-US" sz="1100" b="1" dirty="0" smtClean="0">
                <a:hlinkClick r:id=""/>
              </a:rPr>
              <a:t>Conversations Pages</a:t>
            </a:r>
            <a:endParaRPr lang="en-US" sz="11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510372" y="0"/>
            <a:ext cx="4123308" cy="1415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/>
              <a:t>Splat!  Set 2.2</a:t>
            </a:r>
          </a:p>
          <a:p>
            <a:pPr algn="ctr"/>
            <a:r>
              <a:rPr lang="en-US" sz="3200" b="1" dirty="0" smtClean="0"/>
              <a:t>(for Google Slides)</a:t>
            </a:r>
            <a:endParaRPr lang="en-US" sz="3200" b="1" dirty="0"/>
          </a:p>
        </p:txBody>
      </p:sp>
      <p:pic>
        <p:nvPicPr>
          <p:cNvPr id="1027" name="Picture 3" descr="C:\Users\Steve Wyborney\Desktop\SPLAT blog post folder\Splat Promo Images and GIFs\Splat Level 3 B.jpg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hlinkClick r:id="rId8"/>
          </p:cNvPr>
          <p:cNvSpPr txBox="1"/>
          <p:nvPr/>
        </p:nvSpPr>
        <p:spPr>
          <a:xfrm>
            <a:off x="370582" y="6122313"/>
            <a:ext cx="12378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rId8"/>
              </a:rPr>
              <a:t>50 Splat! Lessons 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(for PowerPoint)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63895" y="3059668"/>
            <a:ext cx="58008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/>
              <a:t>Click </a:t>
            </a:r>
            <a:r>
              <a:rPr lang="en-US" sz="1400" b="1" dirty="0" smtClean="0">
                <a:hlinkClick r:id="rId2"/>
              </a:rPr>
              <a:t>here</a:t>
            </a:r>
            <a:r>
              <a:rPr lang="en-US" sz="1400" b="1" dirty="0" smtClean="0"/>
              <a:t> (</a:t>
            </a:r>
            <a:r>
              <a:rPr lang="en-US" sz="1400" b="1" dirty="0"/>
              <a:t>or on the image) to download more </a:t>
            </a:r>
            <a:r>
              <a:rPr lang="en-US" sz="1400" b="1" dirty="0" smtClean="0"/>
              <a:t>Splat! sets for Google Slides.</a:t>
            </a:r>
            <a:endParaRPr lang="en-US" sz="1400" b="1" dirty="0"/>
          </a:p>
        </p:txBody>
      </p:sp>
      <p:pic>
        <p:nvPicPr>
          <p:cNvPr id="20" name="Picture 7" descr="C:\Users\Steve Wyborney\Desktop\Splat Promos HUGE SET\Slide6.JPG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021" y="5181600"/>
            <a:ext cx="1219200" cy="914400"/>
          </a:xfrm>
          <a:prstGeom prst="rect">
            <a:avLst/>
          </a:prstGeom>
          <a:noFill/>
          <a:ln w="190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828857" y="6151054"/>
            <a:ext cx="11608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20 Fraction </a:t>
            </a:r>
          </a:p>
          <a:p>
            <a:pPr algn="ctr"/>
            <a:r>
              <a:rPr lang="en-US" sz="1100" b="1" dirty="0" smtClean="0">
                <a:hlinkClick r:id=""/>
              </a:rPr>
              <a:t>Splat! Lessons</a:t>
            </a:r>
            <a:endParaRPr lang="en-US" sz="1100" b="1" dirty="0" smtClean="0"/>
          </a:p>
          <a:p>
            <a:pPr algn="ctr"/>
            <a:r>
              <a:rPr lang="en-US" sz="1100" b="1" dirty="0" smtClean="0"/>
              <a:t>(</a:t>
            </a:r>
            <a:r>
              <a:rPr lang="en-US" sz="1100" b="1" dirty="0"/>
              <a:t>for PowerPoint)</a:t>
            </a:r>
          </a:p>
          <a:p>
            <a:pPr algn="ctr"/>
            <a:endParaRPr lang="en-US" sz="1100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3097126" y="6154031"/>
            <a:ext cx="151996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 smtClean="0">
                <a:hlinkClick r:id=""/>
              </a:rPr>
              <a:t>80 Cube Conversations</a:t>
            </a:r>
          </a:p>
          <a:p>
            <a:pPr algn="ctr"/>
            <a:r>
              <a:rPr lang="en-US" sz="1100" b="1" dirty="0" smtClean="0">
                <a:hlinkClick r:id=""/>
              </a:rPr>
              <a:t>Lessons</a:t>
            </a:r>
            <a:endParaRPr lang="en-US" sz="1100" b="1" dirty="0" smtClean="0"/>
          </a:p>
        </p:txBody>
      </p:sp>
      <p:sp>
        <p:nvSpPr>
          <p:cNvPr id="28" name="TextBox 27"/>
          <p:cNvSpPr txBox="1"/>
          <p:nvPr/>
        </p:nvSpPr>
        <p:spPr>
          <a:xfrm>
            <a:off x="381000" y="4756118"/>
            <a:ext cx="25339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Other Downloadable Resources</a:t>
            </a:r>
            <a:endParaRPr lang="en-US" sz="1400" b="1" dirty="0"/>
          </a:p>
        </p:txBody>
      </p:sp>
      <p:pic>
        <p:nvPicPr>
          <p:cNvPr id="22" name="Picture 2" descr="C:\Users\Steve Wyborney\Desktop\4 Estimation Clipboards\4 Estimation Clipboards.JPG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1" y="5181601"/>
            <a:ext cx="1219200" cy="9144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 descr="C:\Users\Steve Wyborney\Desktop\8.8.2018 Desktop\3.3.2018 Desktop\ALL Blog Posts\BLOG 3 Powerful Tile Strategies\3 Tile Strategies Featured Image.jpg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4618" y="5181600"/>
            <a:ext cx="1241816" cy="931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7511631" y="6172200"/>
            <a:ext cx="155616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4"/>
              </a:rPr>
              <a:t>3 Powerful Tile Strategies (and 40 new downloadable pages)</a:t>
            </a:r>
            <a:endParaRPr lang="en-US" sz="11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6064894" y="6172200"/>
            <a:ext cx="14027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>
                <a:hlinkClick r:id="rId12"/>
              </a:rPr>
              <a:t>The Estimation Clipboard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2576361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345466" y="1676400"/>
            <a:ext cx="4453079" cy="4678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800" b="1" dirty="0" smtClean="0"/>
              <a:t>Splat!</a:t>
            </a:r>
          </a:p>
          <a:p>
            <a:pPr algn="ctr"/>
            <a:endParaRPr lang="en-US" sz="4000" b="1" dirty="0" smtClean="0"/>
          </a:p>
          <a:p>
            <a:pPr algn="ctr"/>
            <a:r>
              <a:rPr lang="en-US" sz="4000" b="1" dirty="0" smtClean="0"/>
              <a:t>Set 2.3</a:t>
            </a:r>
          </a:p>
          <a:p>
            <a:pPr algn="ctr"/>
            <a:endParaRPr lang="en-US" sz="2000" b="1" dirty="0" smtClean="0"/>
          </a:p>
          <a:p>
            <a:pPr algn="ctr"/>
            <a:r>
              <a:rPr lang="en-US" sz="2000" b="1" dirty="0"/>
              <a:t>This set includes the numbers 12 - 20.</a:t>
            </a:r>
          </a:p>
          <a:p>
            <a:pPr algn="ctr"/>
            <a:endParaRPr lang="en-US" sz="40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978704" y="6396335"/>
            <a:ext cx="5220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/>
              <a:t>You can download more free sets </a:t>
            </a:r>
            <a:r>
              <a:rPr lang="en-US" sz="2400" b="1" u="sng" dirty="0" smtClean="0">
                <a:hlinkClick r:id="rId2"/>
              </a:rPr>
              <a:t>here</a:t>
            </a:r>
            <a:r>
              <a:rPr lang="en-US" sz="2400" b="1" dirty="0" smtClean="0"/>
              <a:t>. </a:t>
            </a:r>
            <a:endParaRPr lang="en-US" sz="7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571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tx1"/>
                </a:solidFill>
              </a:rPr>
              <a:t>This is a custom version of Splat! designed to work in Google Slides.</a:t>
            </a:r>
            <a:endParaRPr 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734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19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3460527" y="165025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560443" y="240970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556361" y="476568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589019" y="10399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176848" y="396537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016264" y="27432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318362" y="564799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176847" y="193455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460527" y="46590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352235" y="35814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6588060" y="247242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294861" y="120769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7712513" y="433323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2560443" y="435202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176846" y="299753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6831733" y="49530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7478485" y="218139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819104" y="46590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6537819" y="358536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Freeform 36"/>
          <p:cNvSpPr/>
          <p:nvPr/>
        </p:nvSpPr>
        <p:spPr>
          <a:xfrm rot="16200000">
            <a:off x="2924414" y="791374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 rot="16200000">
            <a:off x="2924416" y="791374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ular Callout 27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blue shapes do you see?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9" name="Rectangular Callout 28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Splat!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0" name="Rectangular Callout 29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many shapes are under the splat?  How do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1" name="Rectangular Callout 30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How else could you know?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2" name="Rectangular Callout 31"/>
          <p:cNvSpPr/>
          <p:nvPr/>
        </p:nvSpPr>
        <p:spPr>
          <a:xfrm>
            <a:off x="531994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Let’s look under the splat to see how many shapes are there.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33" name="Rectangular Callout 32"/>
          <p:cNvSpPr/>
          <p:nvPr/>
        </p:nvSpPr>
        <p:spPr>
          <a:xfrm>
            <a:off x="533400" y="275892"/>
            <a:ext cx="1925748" cy="1476708"/>
          </a:xfrm>
          <a:prstGeom prst="wedgeRectCallout">
            <a:avLst>
              <a:gd name="adj1" fmla="val -58513"/>
              <a:gd name="adj2" fmla="val 908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</a:rPr>
              <a:t>What can we learn from this picture?</a:t>
            </a:r>
            <a:endParaRPr 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0630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" grpId="0" animBg="1"/>
      <p:bldP spid="5" grpId="0" animBg="1"/>
      <p:bldP spid="6" grpId="0" animBg="1"/>
      <p:bldP spid="7" grpId="0" animBg="1"/>
      <p:bldP spid="12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37" grpId="0" animBg="1"/>
      <p:bldP spid="37" grpId="1" animBg="1"/>
      <p:bldP spid="38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17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052798" y="164360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346713" y="402403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439885" y="152663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733800" y="425025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431521" y="526376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572000" y="52515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108094" y="27566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464970" y="300008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6934200" y="220641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172200" y="401314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2195463" y="507062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990600" y="405556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431522" y="275664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5048459" y="423934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6388440" y="1112982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831193" y="300008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5324151" y="173082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Freeform 29"/>
          <p:cNvSpPr/>
          <p:nvPr/>
        </p:nvSpPr>
        <p:spPr>
          <a:xfrm rot="16200000">
            <a:off x="593189" y="5538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 rot="16200000">
            <a:off x="593191" y="55389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571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0" grpId="0" animBg="1"/>
      <p:bldP spid="11" grpId="0" animBg="1"/>
      <p:bldP spid="13" grpId="0" animBg="1"/>
      <p:bldP spid="15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30" grpId="0" animBg="1"/>
      <p:bldP spid="30" grpId="1" animBg="1"/>
      <p:bldP spid="31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7772400" y="206829"/>
            <a:ext cx="1143000" cy="93617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chemeClr val="tx1"/>
                </a:solidFill>
              </a:rPr>
              <a:t>12</a:t>
            </a:r>
            <a:endParaRPr lang="en-US" sz="6000" b="1" dirty="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769144" y="155947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437391" y="5015104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077528" y="2436748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6378950" y="2590800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197921" y="184891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4122332" y="5309019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2590800" y="2730661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915908" y="6581001"/>
            <a:ext cx="1228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Steve </a:t>
            </a:r>
            <a:r>
              <a:rPr lang="en-US" sz="12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Wyborney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2502542" y="4027237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477000" y="112470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186385" y="3733323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186384" y="849085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638800" y="3754106"/>
            <a:ext cx="587829" cy="587829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-8892" y="6581001"/>
            <a:ext cx="18790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www.stevewyborney.com</a:t>
            </a:r>
            <a:r>
              <a:rPr 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Freeform 20"/>
          <p:cNvSpPr/>
          <p:nvPr/>
        </p:nvSpPr>
        <p:spPr>
          <a:xfrm rot="16200000">
            <a:off x="3609697" y="134783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 rot="16200000">
            <a:off x="3609699" y="1347835"/>
            <a:ext cx="4682704" cy="4860863"/>
          </a:xfrm>
          <a:custGeom>
            <a:avLst/>
            <a:gdLst>
              <a:gd name="connsiteX0" fmla="*/ 1686296 w 5427023"/>
              <a:gd name="connsiteY0" fmla="*/ 95002 h 4750130"/>
              <a:gd name="connsiteX1" fmla="*/ 2945080 w 5427023"/>
              <a:gd name="connsiteY1" fmla="*/ 0 h 4750130"/>
              <a:gd name="connsiteX2" fmla="*/ 2897579 w 5427023"/>
              <a:gd name="connsiteY2" fmla="*/ 1258784 h 4750130"/>
              <a:gd name="connsiteX3" fmla="*/ 3633849 w 5427023"/>
              <a:gd name="connsiteY3" fmla="*/ 1650670 h 4750130"/>
              <a:gd name="connsiteX4" fmla="*/ 4393870 w 5427023"/>
              <a:gd name="connsiteY4" fmla="*/ 985652 h 4750130"/>
              <a:gd name="connsiteX5" fmla="*/ 5118265 w 5427023"/>
              <a:gd name="connsiteY5" fmla="*/ 1662545 h 4750130"/>
              <a:gd name="connsiteX6" fmla="*/ 4263241 w 5427023"/>
              <a:gd name="connsiteY6" fmla="*/ 2529444 h 4750130"/>
              <a:gd name="connsiteX7" fmla="*/ 4429496 w 5427023"/>
              <a:gd name="connsiteY7" fmla="*/ 3360717 h 4750130"/>
              <a:gd name="connsiteX8" fmla="*/ 5427023 w 5427023"/>
              <a:gd name="connsiteY8" fmla="*/ 3515096 h 4750130"/>
              <a:gd name="connsiteX9" fmla="*/ 5284519 w 5427023"/>
              <a:gd name="connsiteY9" fmla="*/ 4714504 h 4750130"/>
              <a:gd name="connsiteX10" fmla="*/ 3586348 w 5427023"/>
              <a:gd name="connsiteY10" fmla="*/ 3800104 h 4750130"/>
              <a:gd name="connsiteX11" fmla="*/ 2743200 w 5427023"/>
              <a:gd name="connsiteY11" fmla="*/ 3740727 h 4750130"/>
              <a:gd name="connsiteX12" fmla="*/ 1995054 w 5427023"/>
              <a:gd name="connsiteY12" fmla="*/ 4750130 h 4750130"/>
              <a:gd name="connsiteX13" fmla="*/ 676893 w 5427023"/>
              <a:gd name="connsiteY13" fmla="*/ 4001984 h 4750130"/>
              <a:gd name="connsiteX14" fmla="*/ 2030680 w 5427023"/>
              <a:gd name="connsiteY14" fmla="*/ 2956956 h 4750130"/>
              <a:gd name="connsiteX15" fmla="*/ 1757548 w 5427023"/>
              <a:gd name="connsiteY15" fmla="*/ 2256312 h 4750130"/>
              <a:gd name="connsiteX16" fmla="*/ 0 w 5427023"/>
              <a:gd name="connsiteY16" fmla="*/ 2042556 h 4750130"/>
              <a:gd name="connsiteX17" fmla="*/ 178130 w 5427023"/>
              <a:gd name="connsiteY17" fmla="*/ 1151906 h 4750130"/>
              <a:gd name="connsiteX18" fmla="*/ 1650670 w 5427023"/>
              <a:gd name="connsiteY18" fmla="*/ 1472540 h 4750130"/>
              <a:gd name="connsiteX19" fmla="*/ 1995054 w 5427023"/>
              <a:gd name="connsiteY19" fmla="*/ 1128156 h 4750130"/>
              <a:gd name="connsiteX20" fmla="*/ 1686296 w 5427023"/>
              <a:gd name="connsiteY20" fmla="*/ 95002 h 4750130"/>
              <a:gd name="connsiteX0" fmla="*/ 1686296 w 5427023"/>
              <a:gd name="connsiteY0" fmla="*/ 199772 h 4854900"/>
              <a:gd name="connsiteX1" fmla="*/ 2945080 w 5427023"/>
              <a:gd name="connsiteY1" fmla="*/ 104770 h 4854900"/>
              <a:gd name="connsiteX2" fmla="*/ 2897579 w 5427023"/>
              <a:gd name="connsiteY2" fmla="*/ 1363554 h 4854900"/>
              <a:gd name="connsiteX3" fmla="*/ 3633849 w 5427023"/>
              <a:gd name="connsiteY3" fmla="*/ 1755440 h 4854900"/>
              <a:gd name="connsiteX4" fmla="*/ 4393870 w 5427023"/>
              <a:gd name="connsiteY4" fmla="*/ 1090422 h 4854900"/>
              <a:gd name="connsiteX5" fmla="*/ 5118265 w 5427023"/>
              <a:gd name="connsiteY5" fmla="*/ 1767315 h 4854900"/>
              <a:gd name="connsiteX6" fmla="*/ 4263241 w 5427023"/>
              <a:gd name="connsiteY6" fmla="*/ 2634214 h 4854900"/>
              <a:gd name="connsiteX7" fmla="*/ 4429496 w 5427023"/>
              <a:gd name="connsiteY7" fmla="*/ 3465487 h 4854900"/>
              <a:gd name="connsiteX8" fmla="*/ 5427023 w 5427023"/>
              <a:gd name="connsiteY8" fmla="*/ 3619866 h 4854900"/>
              <a:gd name="connsiteX9" fmla="*/ 5284519 w 5427023"/>
              <a:gd name="connsiteY9" fmla="*/ 4819274 h 4854900"/>
              <a:gd name="connsiteX10" fmla="*/ 3586348 w 5427023"/>
              <a:gd name="connsiteY10" fmla="*/ 3904874 h 4854900"/>
              <a:gd name="connsiteX11" fmla="*/ 2743200 w 5427023"/>
              <a:gd name="connsiteY11" fmla="*/ 3845497 h 4854900"/>
              <a:gd name="connsiteX12" fmla="*/ 1995054 w 5427023"/>
              <a:gd name="connsiteY12" fmla="*/ 4854900 h 4854900"/>
              <a:gd name="connsiteX13" fmla="*/ 676893 w 5427023"/>
              <a:gd name="connsiteY13" fmla="*/ 4106754 h 4854900"/>
              <a:gd name="connsiteX14" fmla="*/ 2030680 w 5427023"/>
              <a:gd name="connsiteY14" fmla="*/ 3061726 h 4854900"/>
              <a:gd name="connsiteX15" fmla="*/ 1757548 w 5427023"/>
              <a:gd name="connsiteY15" fmla="*/ 2361082 h 4854900"/>
              <a:gd name="connsiteX16" fmla="*/ 0 w 5427023"/>
              <a:gd name="connsiteY16" fmla="*/ 2147326 h 4854900"/>
              <a:gd name="connsiteX17" fmla="*/ 178130 w 5427023"/>
              <a:gd name="connsiteY17" fmla="*/ 1256676 h 4854900"/>
              <a:gd name="connsiteX18" fmla="*/ 1650670 w 5427023"/>
              <a:gd name="connsiteY18" fmla="*/ 1577310 h 4854900"/>
              <a:gd name="connsiteX19" fmla="*/ 1995054 w 5427023"/>
              <a:gd name="connsiteY19" fmla="*/ 1232926 h 4854900"/>
              <a:gd name="connsiteX20" fmla="*/ 1686296 w 5427023"/>
              <a:gd name="connsiteY20" fmla="*/ 199772 h 4854900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33849 w 5427023"/>
              <a:gd name="connsiteY3" fmla="*/ 1855015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427023"/>
              <a:gd name="connsiteY0" fmla="*/ 299347 h 4954475"/>
              <a:gd name="connsiteX1" fmla="*/ 2945080 w 5427023"/>
              <a:gd name="connsiteY1" fmla="*/ 204345 h 4954475"/>
              <a:gd name="connsiteX2" fmla="*/ 2897579 w 5427023"/>
              <a:gd name="connsiteY2" fmla="*/ 1463129 h 4954475"/>
              <a:gd name="connsiteX3" fmla="*/ 3610098 w 5427023"/>
              <a:gd name="connsiteY3" fmla="*/ 1819389 h 4954475"/>
              <a:gd name="connsiteX4" fmla="*/ 4393870 w 5427023"/>
              <a:gd name="connsiteY4" fmla="*/ 1189997 h 4954475"/>
              <a:gd name="connsiteX5" fmla="*/ 5118265 w 5427023"/>
              <a:gd name="connsiteY5" fmla="*/ 1866890 h 4954475"/>
              <a:gd name="connsiteX6" fmla="*/ 4263241 w 5427023"/>
              <a:gd name="connsiteY6" fmla="*/ 2733789 h 4954475"/>
              <a:gd name="connsiteX7" fmla="*/ 4429496 w 5427023"/>
              <a:gd name="connsiteY7" fmla="*/ 3565062 h 4954475"/>
              <a:gd name="connsiteX8" fmla="*/ 5427023 w 5427023"/>
              <a:gd name="connsiteY8" fmla="*/ 3719441 h 4954475"/>
              <a:gd name="connsiteX9" fmla="*/ 5284519 w 5427023"/>
              <a:gd name="connsiteY9" fmla="*/ 4918849 h 4954475"/>
              <a:gd name="connsiteX10" fmla="*/ 3586348 w 5427023"/>
              <a:gd name="connsiteY10" fmla="*/ 4004449 h 4954475"/>
              <a:gd name="connsiteX11" fmla="*/ 2743200 w 5427023"/>
              <a:gd name="connsiteY11" fmla="*/ 3945072 h 4954475"/>
              <a:gd name="connsiteX12" fmla="*/ 1995054 w 5427023"/>
              <a:gd name="connsiteY12" fmla="*/ 4954475 h 4954475"/>
              <a:gd name="connsiteX13" fmla="*/ 676893 w 5427023"/>
              <a:gd name="connsiteY13" fmla="*/ 4206329 h 4954475"/>
              <a:gd name="connsiteX14" fmla="*/ 2030680 w 5427023"/>
              <a:gd name="connsiteY14" fmla="*/ 3161301 h 4954475"/>
              <a:gd name="connsiteX15" fmla="*/ 1757548 w 5427023"/>
              <a:gd name="connsiteY15" fmla="*/ 2460657 h 4954475"/>
              <a:gd name="connsiteX16" fmla="*/ 0 w 5427023"/>
              <a:gd name="connsiteY16" fmla="*/ 2246901 h 4954475"/>
              <a:gd name="connsiteX17" fmla="*/ 178130 w 5427023"/>
              <a:gd name="connsiteY17" fmla="*/ 1356251 h 4954475"/>
              <a:gd name="connsiteX18" fmla="*/ 1650670 w 5427023"/>
              <a:gd name="connsiteY18" fmla="*/ 1676885 h 4954475"/>
              <a:gd name="connsiteX19" fmla="*/ 1995054 w 5427023"/>
              <a:gd name="connsiteY19" fmla="*/ 1332501 h 4954475"/>
              <a:gd name="connsiteX20" fmla="*/ 1686296 w 5427023"/>
              <a:gd name="connsiteY20" fmla="*/ 299347 h 4954475"/>
              <a:gd name="connsiteX0" fmla="*/ 1686296 w 5609073"/>
              <a:gd name="connsiteY0" fmla="*/ 299347 h 4954475"/>
              <a:gd name="connsiteX1" fmla="*/ 2945080 w 5609073"/>
              <a:gd name="connsiteY1" fmla="*/ 204345 h 4954475"/>
              <a:gd name="connsiteX2" fmla="*/ 2897579 w 5609073"/>
              <a:gd name="connsiteY2" fmla="*/ 1463129 h 4954475"/>
              <a:gd name="connsiteX3" fmla="*/ 3610098 w 5609073"/>
              <a:gd name="connsiteY3" fmla="*/ 1819389 h 4954475"/>
              <a:gd name="connsiteX4" fmla="*/ 4393870 w 5609073"/>
              <a:gd name="connsiteY4" fmla="*/ 1189997 h 4954475"/>
              <a:gd name="connsiteX5" fmla="*/ 5118265 w 5609073"/>
              <a:gd name="connsiteY5" fmla="*/ 1866890 h 4954475"/>
              <a:gd name="connsiteX6" fmla="*/ 4263241 w 5609073"/>
              <a:gd name="connsiteY6" fmla="*/ 2733789 h 4954475"/>
              <a:gd name="connsiteX7" fmla="*/ 4429496 w 5609073"/>
              <a:gd name="connsiteY7" fmla="*/ 3565062 h 4954475"/>
              <a:gd name="connsiteX8" fmla="*/ 5427023 w 5609073"/>
              <a:gd name="connsiteY8" fmla="*/ 3719441 h 4954475"/>
              <a:gd name="connsiteX9" fmla="*/ 5284519 w 5609073"/>
              <a:gd name="connsiteY9" fmla="*/ 4918849 h 4954475"/>
              <a:gd name="connsiteX10" fmla="*/ 3586348 w 5609073"/>
              <a:gd name="connsiteY10" fmla="*/ 4004449 h 4954475"/>
              <a:gd name="connsiteX11" fmla="*/ 2743200 w 5609073"/>
              <a:gd name="connsiteY11" fmla="*/ 3945072 h 4954475"/>
              <a:gd name="connsiteX12" fmla="*/ 1995054 w 5609073"/>
              <a:gd name="connsiteY12" fmla="*/ 4954475 h 4954475"/>
              <a:gd name="connsiteX13" fmla="*/ 676893 w 5609073"/>
              <a:gd name="connsiteY13" fmla="*/ 4206329 h 4954475"/>
              <a:gd name="connsiteX14" fmla="*/ 2030680 w 5609073"/>
              <a:gd name="connsiteY14" fmla="*/ 3161301 h 4954475"/>
              <a:gd name="connsiteX15" fmla="*/ 1757548 w 5609073"/>
              <a:gd name="connsiteY15" fmla="*/ 2460657 h 4954475"/>
              <a:gd name="connsiteX16" fmla="*/ 0 w 5609073"/>
              <a:gd name="connsiteY16" fmla="*/ 2246901 h 4954475"/>
              <a:gd name="connsiteX17" fmla="*/ 178130 w 5609073"/>
              <a:gd name="connsiteY17" fmla="*/ 1356251 h 4954475"/>
              <a:gd name="connsiteX18" fmla="*/ 1650670 w 5609073"/>
              <a:gd name="connsiteY18" fmla="*/ 1676885 h 4954475"/>
              <a:gd name="connsiteX19" fmla="*/ 1995054 w 5609073"/>
              <a:gd name="connsiteY19" fmla="*/ 1332501 h 4954475"/>
              <a:gd name="connsiteX20" fmla="*/ 1686296 w 5609073"/>
              <a:gd name="connsiteY20" fmla="*/ 299347 h 4954475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5036684"/>
              <a:gd name="connsiteX1" fmla="*/ 2945080 w 5623916"/>
              <a:gd name="connsiteY1" fmla="*/ 204345 h 5036684"/>
              <a:gd name="connsiteX2" fmla="*/ 2897579 w 5623916"/>
              <a:gd name="connsiteY2" fmla="*/ 1463129 h 5036684"/>
              <a:gd name="connsiteX3" fmla="*/ 3610098 w 5623916"/>
              <a:gd name="connsiteY3" fmla="*/ 1819389 h 5036684"/>
              <a:gd name="connsiteX4" fmla="*/ 4393870 w 5623916"/>
              <a:gd name="connsiteY4" fmla="*/ 1189997 h 5036684"/>
              <a:gd name="connsiteX5" fmla="*/ 5118265 w 5623916"/>
              <a:gd name="connsiteY5" fmla="*/ 1866890 h 5036684"/>
              <a:gd name="connsiteX6" fmla="*/ 4263241 w 5623916"/>
              <a:gd name="connsiteY6" fmla="*/ 2733789 h 5036684"/>
              <a:gd name="connsiteX7" fmla="*/ 4429496 w 5623916"/>
              <a:gd name="connsiteY7" fmla="*/ 3565062 h 5036684"/>
              <a:gd name="connsiteX8" fmla="*/ 5427023 w 5623916"/>
              <a:gd name="connsiteY8" fmla="*/ 3719441 h 5036684"/>
              <a:gd name="connsiteX9" fmla="*/ 5284519 w 5623916"/>
              <a:gd name="connsiteY9" fmla="*/ 4918849 h 5036684"/>
              <a:gd name="connsiteX10" fmla="*/ 3586348 w 5623916"/>
              <a:gd name="connsiteY10" fmla="*/ 4004449 h 5036684"/>
              <a:gd name="connsiteX11" fmla="*/ 2743200 w 5623916"/>
              <a:gd name="connsiteY11" fmla="*/ 3945072 h 5036684"/>
              <a:gd name="connsiteX12" fmla="*/ 1995054 w 5623916"/>
              <a:gd name="connsiteY12" fmla="*/ 4954475 h 5036684"/>
              <a:gd name="connsiteX13" fmla="*/ 676893 w 5623916"/>
              <a:gd name="connsiteY13" fmla="*/ 4206329 h 5036684"/>
              <a:gd name="connsiteX14" fmla="*/ 2030680 w 5623916"/>
              <a:gd name="connsiteY14" fmla="*/ 3161301 h 5036684"/>
              <a:gd name="connsiteX15" fmla="*/ 1757548 w 5623916"/>
              <a:gd name="connsiteY15" fmla="*/ 2460657 h 5036684"/>
              <a:gd name="connsiteX16" fmla="*/ 0 w 5623916"/>
              <a:gd name="connsiteY16" fmla="*/ 2246901 h 5036684"/>
              <a:gd name="connsiteX17" fmla="*/ 178130 w 5623916"/>
              <a:gd name="connsiteY17" fmla="*/ 1356251 h 5036684"/>
              <a:gd name="connsiteX18" fmla="*/ 1650670 w 5623916"/>
              <a:gd name="connsiteY18" fmla="*/ 1676885 h 5036684"/>
              <a:gd name="connsiteX19" fmla="*/ 1995054 w 5623916"/>
              <a:gd name="connsiteY19" fmla="*/ 1332501 h 5036684"/>
              <a:gd name="connsiteX20" fmla="*/ 1686296 w 5623916"/>
              <a:gd name="connsiteY20" fmla="*/ 299347 h 5036684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686296 w 5623916"/>
              <a:gd name="connsiteY0" fmla="*/ 299347 h 4965543"/>
              <a:gd name="connsiteX1" fmla="*/ 2945080 w 5623916"/>
              <a:gd name="connsiteY1" fmla="*/ 204345 h 4965543"/>
              <a:gd name="connsiteX2" fmla="*/ 2897579 w 5623916"/>
              <a:gd name="connsiteY2" fmla="*/ 1463129 h 4965543"/>
              <a:gd name="connsiteX3" fmla="*/ 3610098 w 5623916"/>
              <a:gd name="connsiteY3" fmla="*/ 1819389 h 4965543"/>
              <a:gd name="connsiteX4" fmla="*/ 4393870 w 5623916"/>
              <a:gd name="connsiteY4" fmla="*/ 1189997 h 4965543"/>
              <a:gd name="connsiteX5" fmla="*/ 5118265 w 5623916"/>
              <a:gd name="connsiteY5" fmla="*/ 1866890 h 4965543"/>
              <a:gd name="connsiteX6" fmla="*/ 4263241 w 5623916"/>
              <a:gd name="connsiteY6" fmla="*/ 2733789 h 4965543"/>
              <a:gd name="connsiteX7" fmla="*/ 4429496 w 5623916"/>
              <a:gd name="connsiteY7" fmla="*/ 3565062 h 4965543"/>
              <a:gd name="connsiteX8" fmla="*/ 5427023 w 5623916"/>
              <a:gd name="connsiteY8" fmla="*/ 3719441 h 4965543"/>
              <a:gd name="connsiteX9" fmla="*/ 5284519 w 5623916"/>
              <a:gd name="connsiteY9" fmla="*/ 4918849 h 4965543"/>
              <a:gd name="connsiteX10" fmla="*/ 3586348 w 5623916"/>
              <a:gd name="connsiteY10" fmla="*/ 4004449 h 4965543"/>
              <a:gd name="connsiteX11" fmla="*/ 2743200 w 5623916"/>
              <a:gd name="connsiteY11" fmla="*/ 3945072 h 4965543"/>
              <a:gd name="connsiteX12" fmla="*/ 1995054 w 5623916"/>
              <a:gd name="connsiteY12" fmla="*/ 4954475 h 4965543"/>
              <a:gd name="connsiteX13" fmla="*/ 676893 w 5623916"/>
              <a:gd name="connsiteY13" fmla="*/ 4206329 h 4965543"/>
              <a:gd name="connsiteX14" fmla="*/ 2030680 w 5623916"/>
              <a:gd name="connsiteY14" fmla="*/ 3161301 h 4965543"/>
              <a:gd name="connsiteX15" fmla="*/ 1757548 w 5623916"/>
              <a:gd name="connsiteY15" fmla="*/ 2460657 h 4965543"/>
              <a:gd name="connsiteX16" fmla="*/ 0 w 5623916"/>
              <a:gd name="connsiteY16" fmla="*/ 2246901 h 4965543"/>
              <a:gd name="connsiteX17" fmla="*/ 178130 w 5623916"/>
              <a:gd name="connsiteY17" fmla="*/ 1356251 h 4965543"/>
              <a:gd name="connsiteX18" fmla="*/ 1650670 w 5623916"/>
              <a:gd name="connsiteY18" fmla="*/ 1676885 h 4965543"/>
              <a:gd name="connsiteX19" fmla="*/ 1995054 w 5623916"/>
              <a:gd name="connsiteY19" fmla="*/ 1332501 h 4965543"/>
              <a:gd name="connsiteX20" fmla="*/ 1686296 w 5623916"/>
              <a:gd name="connsiteY20" fmla="*/ 299347 h 4965543"/>
              <a:gd name="connsiteX0" fmla="*/ 1961811 w 5899431"/>
              <a:gd name="connsiteY0" fmla="*/ 299347 h 4965543"/>
              <a:gd name="connsiteX1" fmla="*/ 3220595 w 5899431"/>
              <a:gd name="connsiteY1" fmla="*/ 204345 h 4965543"/>
              <a:gd name="connsiteX2" fmla="*/ 3173094 w 5899431"/>
              <a:gd name="connsiteY2" fmla="*/ 1463129 h 4965543"/>
              <a:gd name="connsiteX3" fmla="*/ 3885613 w 5899431"/>
              <a:gd name="connsiteY3" fmla="*/ 1819389 h 4965543"/>
              <a:gd name="connsiteX4" fmla="*/ 4669385 w 5899431"/>
              <a:gd name="connsiteY4" fmla="*/ 1189997 h 4965543"/>
              <a:gd name="connsiteX5" fmla="*/ 5393780 w 5899431"/>
              <a:gd name="connsiteY5" fmla="*/ 1866890 h 4965543"/>
              <a:gd name="connsiteX6" fmla="*/ 4538756 w 5899431"/>
              <a:gd name="connsiteY6" fmla="*/ 2733789 h 4965543"/>
              <a:gd name="connsiteX7" fmla="*/ 4705011 w 5899431"/>
              <a:gd name="connsiteY7" fmla="*/ 3565062 h 4965543"/>
              <a:gd name="connsiteX8" fmla="*/ 5702538 w 5899431"/>
              <a:gd name="connsiteY8" fmla="*/ 3719441 h 4965543"/>
              <a:gd name="connsiteX9" fmla="*/ 5560034 w 5899431"/>
              <a:gd name="connsiteY9" fmla="*/ 4918849 h 4965543"/>
              <a:gd name="connsiteX10" fmla="*/ 3861863 w 5899431"/>
              <a:gd name="connsiteY10" fmla="*/ 4004449 h 4965543"/>
              <a:gd name="connsiteX11" fmla="*/ 3018715 w 5899431"/>
              <a:gd name="connsiteY11" fmla="*/ 3945072 h 4965543"/>
              <a:gd name="connsiteX12" fmla="*/ 2270569 w 5899431"/>
              <a:gd name="connsiteY12" fmla="*/ 4954475 h 4965543"/>
              <a:gd name="connsiteX13" fmla="*/ 952408 w 5899431"/>
              <a:gd name="connsiteY13" fmla="*/ 4206329 h 4965543"/>
              <a:gd name="connsiteX14" fmla="*/ 2306195 w 5899431"/>
              <a:gd name="connsiteY14" fmla="*/ 3161301 h 4965543"/>
              <a:gd name="connsiteX15" fmla="*/ 2033063 w 5899431"/>
              <a:gd name="connsiteY15" fmla="*/ 2460657 h 4965543"/>
              <a:gd name="connsiteX16" fmla="*/ 275515 w 5899431"/>
              <a:gd name="connsiteY16" fmla="*/ 2246901 h 4965543"/>
              <a:gd name="connsiteX17" fmla="*/ 453645 w 5899431"/>
              <a:gd name="connsiteY17" fmla="*/ 1356251 h 4965543"/>
              <a:gd name="connsiteX18" fmla="*/ 1926185 w 5899431"/>
              <a:gd name="connsiteY18" fmla="*/ 1676885 h 4965543"/>
              <a:gd name="connsiteX19" fmla="*/ 2270569 w 5899431"/>
              <a:gd name="connsiteY19" fmla="*/ 1332501 h 4965543"/>
              <a:gd name="connsiteX20" fmla="*/ 1961811 w 5899431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299347 h 4965543"/>
              <a:gd name="connsiteX1" fmla="*/ 3140880 w 5819716"/>
              <a:gd name="connsiteY1" fmla="*/ 204345 h 4965543"/>
              <a:gd name="connsiteX2" fmla="*/ 3093379 w 5819716"/>
              <a:gd name="connsiteY2" fmla="*/ 1463129 h 4965543"/>
              <a:gd name="connsiteX3" fmla="*/ 3805898 w 5819716"/>
              <a:gd name="connsiteY3" fmla="*/ 1819389 h 4965543"/>
              <a:gd name="connsiteX4" fmla="*/ 4589670 w 5819716"/>
              <a:gd name="connsiteY4" fmla="*/ 1189997 h 4965543"/>
              <a:gd name="connsiteX5" fmla="*/ 5314065 w 5819716"/>
              <a:gd name="connsiteY5" fmla="*/ 1866890 h 4965543"/>
              <a:gd name="connsiteX6" fmla="*/ 4459041 w 5819716"/>
              <a:gd name="connsiteY6" fmla="*/ 2733789 h 4965543"/>
              <a:gd name="connsiteX7" fmla="*/ 4625296 w 5819716"/>
              <a:gd name="connsiteY7" fmla="*/ 3565062 h 4965543"/>
              <a:gd name="connsiteX8" fmla="*/ 5622823 w 5819716"/>
              <a:gd name="connsiteY8" fmla="*/ 3719441 h 4965543"/>
              <a:gd name="connsiteX9" fmla="*/ 5480319 w 5819716"/>
              <a:gd name="connsiteY9" fmla="*/ 4918849 h 4965543"/>
              <a:gd name="connsiteX10" fmla="*/ 3782148 w 5819716"/>
              <a:gd name="connsiteY10" fmla="*/ 4004449 h 4965543"/>
              <a:gd name="connsiteX11" fmla="*/ 2939000 w 5819716"/>
              <a:gd name="connsiteY11" fmla="*/ 3945072 h 4965543"/>
              <a:gd name="connsiteX12" fmla="*/ 2190854 w 5819716"/>
              <a:gd name="connsiteY12" fmla="*/ 4954475 h 4965543"/>
              <a:gd name="connsiteX13" fmla="*/ 872693 w 5819716"/>
              <a:gd name="connsiteY13" fmla="*/ 4206329 h 4965543"/>
              <a:gd name="connsiteX14" fmla="*/ 2226480 w 5819716"/>
              <a:gd name="connsiteY14" fmla="*/ 3161301 h 4965543"/>
              <a:gd name="connsiteX15" fmla="*/ 1953348 w 5819716"/>
              <a:gd name="connsiteY15" fmla="*/ 2460657 h 4965543"/>
              <a:gd name="connsiteX16" fmla="*/ 195800 w 5819716"/>
              <a:gd name="connsiteY16" fmla="*/ 2246901 h 4965543"/>
              <a:gd name="connsiteX17" fmla="*/ 373930 w 5819716"/>
              <a:gd name="connsiteY17" fmla="*/ 1356251 h 4965543"/>
              <a:gd name="connsiteX18" fmla="*/ 1846470 w 5819716"/>
              <a:gd name="connsiteY18" fmla="*/ 1676885 h 4965543"/>
              <a:gd name="connsiteX19" fmla="*/ 2190854 w 5819716"/>
              <a:gd name="connsiteY19" fmla="*/ 1332501 h 4965543"/>
              <a:gd name="connsiteX20" fmla="*/ 1882096 w 5819716"/>
              <a:gd name="connsiteY20" fmla="*/ 299347 h 49655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3805898 w 5819716"/>
              <a:gd name="connsiteY3" fmla="*/ 170078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80747 h 4846943"/>
              <a:gd name="connsiteX1" fmla="*/ 3140880 w 5819716"/>
              <a:gd name="connsiteY1" fmla="*/ 85745 h 4846943"/>
              <a:gd name="connsiteX2" fmla="*/ 3402137 w 5819716"/>
              <a:gd name="connsiteY2" fmla="*/ 1083271 h 4846943"/>
              <a:gd name="connsiteX3" fmla="*/ 4043405 w 5819716"/>
              <a:gd name="connsiteY3" fmla="*/ 1344529 h 4846943"/>
              <a:gd name="connsiteX4" fmla="*/ 4589670 w 5819716"/>
              <a:gd name="connsiteY4" fmla="*/ 1071397 h 4846943"/>
              <a:gd name="connsiteX5" fmla="*/ 5314065 w 5819716"/>
              <a:gd name="connsiteY5" fmla="*/ 1748290 h 4846943"/>
              <a:gd name="connsiteX6" fmla="*/ 4459041 w 5819716"/>
              <a:gd name="connsiteY6" fmla="*/ 2615189 h 4846943"/>
              <a:gd name="connsiteX7" fmla="*/ 4625296 w 5819716"/>
              <a:gd name="connsiteY7" fmla="*/ 3446462 h 4846943"/>
              <a:gd name="connsiteX8" fmla="*/ 5622823 w 5819716"/>
              <a:gd name="connsiteY8" fmla="*/ 3600841 h 4846943"/>
              <a:gd name="connsiteX9" fmla="*/ 5480319 w 5819716"/>
              <a:gd name="connsiteY9" fmla="*/ 4800249 h 4846943"/>
              <a:gd name="connsiteX10" fmla="*/ 3782148 w 5819716"/>
              <a:gd name="connsiteY10" fmla="*/ 3885849 h 4846943"/>
              <a:gd name="connsiteX11" fmla="*/ 2939000 w 5819716"/>
              <a:gd name="connsiteY11" fmla="*/ 3826472 h 4846943"/>
              <a:gd name="connsiteX12" fmla="*/ 2190854 w 5819716"/>
              <a:gd name="connsiteY12" fmla="*/ 4835875 h 4846943"/>
              <a:gd name="connsiteX13" fmla="*/ 872693 w 5819716"/>
              <a:gd name="connsiteY13" fmla="*/ 4087729 h 4846943"/>
              <a:gd name="connsiteX14" fmla="*/ 2226480 w 5819716"/>
              <a:gd name="connsiteY14" fmla="*/ 3042701 h 4846943"/>
              <a:gd name="connsiteX15" fmla="*/ 1953348 w 5819716"/>
              <a:gd name="connsiteY15" fmla="*/ 2342057 h 4846943"/>
              <a:gd name="connsiteX16" fmla="*/ 195800 w 5819716"/>
              <a:gd name="connsiteY16" fmla="*/ 2128301 h 4846943"/>
              <a:gd name="connsiteX17" fmla="*/ 373930 w 5819716"/>
              <a:gd name="connsiteY17" fmla="*/ 1237651 h 4846943"/>
              <a:gd name="connsiteX18" fmla="*/ 1846470 w 5819716"/>
              <a:gd name="connsiteY18" fmla="*/ 1558285 h 4846943"/>
              <a:gd name="connsiteX19" fmla="*/ 2190854 w 5819716"/>
              <a:gd name="connsiteY19" fmla="*/ 1213901 h 4846943"/>
              <a:gd name="connsiteX20" fmla="*/ 1882096 w 5819716"/>
              <a:gd name="connsiteY20" fmla="*/ 180747 h 4846943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314065 w 5819716"/>
              <a:gd name="connsiteY5" fmla="*/ 1742268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459041 w 5819716"/>
              <a:gd name="connsiteY6" fmla="*/ 2609167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19716"/>
              <a:gd name="connsiteY0" fmla="*/ 174725 h 4840921"/>
              <a:gd name="connsiteX1" fmla="*/ 3140880 w 5819716"/>
              <a:gd name="connsiteY1" fmla="*/ 79723 h 4840921"/>
              <a:gd name="connsiteX2" fmla="*/ 3509015 w 5819716"/>
              <a:gd name="connsiteY2" fmla="*/ 994122 h 4840921"/>
              <a:gd name="connsiteX3" fmla="*/ 4043405 w 5819716"/>
              <a:gd name="connsiteY3" fmla="*/ 1338507 h 4840921"/>
              <a:gd name="connsiteX4" fmla="*/ 4589670 w 5819716"/>
              <a:gd name="connsiteY4" fmla="*/ 1065375 h 4840921"/>
              <a:gd name="connsiteX5" fmla="*/ 5183436 w 5819716"/>
              <a:gd name="connsiteY5" fmla="*/ 2003525 h 4840921"/>
              <a:gd name="connsiteX6" fmla="*/ 4637171 w 5819716"/>
              <a:gd name="connsiteY6" fmla="*/ 2727920 h 4840921"/>
              <a:gd name="connsiteX7" fmla="*/ 4625296 w 5819716"/>
              <a:gd name="connsiteY7" fmla="*/ 3440440 h 4840921"/>
              <a:gd name="connsiteX8" fmla="*/ 5622823 w 5819716"/>
              <a:gd name="connsiteY8" fmla="*/ 3594819 h 4840921"/>
              <a:gd name="connsiteX9" fmla="*/ 5480319 w 5819716"/>
              <a:gd name="connsiteY9" fmla="*/ 4794227 h 4840921"/>
              <a:gd name="connsiteX10" fmla="*/ 3782148 w 5819716"/>
              <a:gd name="connsiteY10" fmla="*/ 3879827 h 4840921"/>
              <a:gd name="connsiteX11" fmla="*/ 2939000 w 5819716"/>
              <a:gd name="connsiteY11" fmla="*/ 3820450 h 4840921"/>
              <a:gd name="connsiteX12" fmla="*/ 2190854 w 5819716"/>
              <a:gd name="connsiteY12" fmla="*/ 4829853 h 4840921"/>
              <a:gd name="connsiteX13" fmla="*/ 872693 w 5819716"/>
              <a:gd name="connsiteY13" fmla="*/ 4081707 h 4840921"/>
              <a:gd name="connsiteX14" fmla="*/ 2226480 w 5819716"/>
              <a:gd name="connsiteY14" fmla="*/ 3036679 h 4840921"/>
              <a:gd name="connsiteX15" fmla="*/ 1953348 w 5819716"/>
              <a:gd name="connsiteY15" fmla="*/ 2336035 h 4840921"/>
              <a:gd name="connsiteX16" fmla="*/ 195800 w 5819716"/>
              <a:gd name="connsiteY16" fmla="*/ 2122279 h 4840921"/>
              <a:gd name="connsiteX17" fmla="*/ 373930 w 5819716"/>
              <a:gd name="connsiteY17" fmla="*/ 1231629 h 4840921"/>
              <a:gd name="connsiteX18" fmla="*/ 1846470 w 5819716"/>
              <a:gd name="connsiteY18" fmla="*/ 1552263 h 4840921"/>
              <a:gd name="connsiteX19" fmla="*/ 2190854 w 5819716"/>
              <a:gd name="connsiteY19" fmla="*/ 1207879 h 4840921"/>
              <a:gd name="connsiteX20" fmla="*/ 1882096 w 5819716"/>
              <a:gd name="connsiteY20" fmla="*/ 174725 h 4840921"/>
              <a:gd name="connsiteX0" fmla="*/ 1882096 w 5809832"/>
              <a:gd name="connsiteY0" fmla="*/ 174725 h 4841399"/>
              <a:gd name="connsiteX1" fmla="*/ 3140880 w 5809832"/>
              <a:gd name="connsiteY1" fmla="*/ 79723 h 4841399"/>
              <a:gd name="connsiteX2" fmla="*/ 3509015 w 5809832"/>
              <a:gd name="connsiteY2" fmla="*/ 994122 h 4841399"/>
              <a:gd name="connsiteX3" fmla="*/ 4043405 w 5809832"/>
              <a:gd name="connsiteY3" fmla="*/ 1338507 h 4841399"/>
              <a:gd name="connsiteX4" fmla="*/ 4589670 w 5809832"/>
              <a:gd name="connsiteY4" fmla="*/ 1065375 h 4841399"/>
              <a:gd name="connsiteX5" fmla="*/ 5183436 w 5809832"/>
              <a:gd name="connsiteY5" fmla="*/ 2003525 h 4841399"/>
              <a:gd name="connsiteX6" fmla="*/ 4637171 w 5809832"/>
              <a:gd name="connsiteY6" fmla="*/ 2727920 h 4841399"/>
              <a:gd name="connsiteX7" fmla="*/ 4803426 w 5809832"/>
              <a:gd name="connsiteY7" fmla="*/ 3345437 h 4841399"/>
              <a:gd name="connsiteX8" fmla="*/ 5622823 w 5809832"/>
              <a:gd name="connsiteY8" fmla="*/ 3594819 h 4841399"/>
              <a:gd name="connsiteX9" fmla="*/ 5480319 w 5809832"/>
              <a:gd name="connsiteY9" fmla="*/ 4794227 h 4841399"/>
              <a:gd name="connsiteX10" fmla="*/ 3782148 w 5809832"/>
              <a:gd name="connsiteY10" fmla="*/ 3879827 h 4841399"/>
              <a:gd name="connsiteX11" fmla="*/ 2939000 w 5809832"/>
              <a:gd name="connsiteY11" fmla="*/ 3820450 h 4841399"/>
              <a:gd name="connsiteX12" fmla="*/ 2190854 w 5809832"/>
              <a:gd name="connsiteY12" fmla="*/ 4829853 h 4841399"/>
              <a:gd name="connsiteX13" fmla="*/ 872693 w 5809832"/>
              <a:gd name="connsiteY13" fmla="*/ 4081707 h 4841399"/>
              <a:gd name="connsiteX14" fmla="*/ 2226480 w 5809832"/>
              <a:gd name="connsiteY14" fmla="*/ 3036679 h 4841399"/>
              <a:gd name="connsiteX15" fmla="*/ 1953348 w 5809832"/>
              <a:gd name="connsiteY15" fmla="*/ 2336035 h 4841399"/>
              <a:gd name="connsiteX16" fmla="*/ 195800 w 5809832"/>
              <a:gd name="connsiteY16" fmla="*/ 2122279 h 4841399"/>
              <a:gd name="connsiteX17" fmla="*/ 373930 w 5809832"/>
              <a:gd name="connsiteY17" fmla="*/ 1231629 h 4841399"/>
              <a:gd name="connsiteX18" fmla="*/ 1846470 w 5809832"/>
              <a:gd name="connsiteY18" fmla="*/ 1552263 h 4841399"/>
              <a:gd name="connsiteX19" fmla="*/ 2190854 w 5809832"/>
              <a:gd name="connsiteY19" fmla="*/ 1207879 h 4841399"/>
              <a:gd name="connsiteX20" fmla="*/ 1882096 w 5809832"/>
              <a:gd name="connsiteY20" fmla="*/ 174725 h 4841399"/>
              <a:gd name="connsiteX0" fmla="*/ 1882096 w 5704276"/>
              <a:gd name="connsiteY0" fmla="*/ 174725 h 4832827"/>
              <a:gd name="connsiteX1" fmla="*/ 3140880 w 5704276"/>
              <a:gd name="connsiteY1" fmla="*/ 79723 h 4832827"/>
              <a:gd name="connsiteX2" fmla="*/ 3509015 w 5704276"/>
              <a:gd name="connsiteY2" fmla="*/ 994122 h 4832827"/>
              <a:gd name="connsiteX3" fmla="*/ 4043405 w 5704276"/>
              <a:gd name="connsiteY3" fmla="*/ 1338507 h 4832827"/>
              <a:gd name="connsiteX4" fmla="*/ 4589670 w 5704276"/>
              <a:gd name="connsiteY4" fmla="*/ 1065375 h 4832827"/>
              <a:gd name="connsiteX5" fmla="*/ 5183436 w 5704276"/>
              <a:gd name="connsiteY5" fmla="*/ 2003525 h 4832827"/>
              <a:gd name="connsiteX6" fmla="*/ 4637171 w 5704276"/>
              <a:gd name="connsiteY6" fmla="*/ 2727920 h 4832827"/>
              <a:gd name="connsiteX7" fmla="*/ 4803426 w 5704276"/>
              <a:gd name="connsiteY7" fmla="*/ 3345437 h 4832827"/>
              <a:gd name="connsiteX8" fmla="*/ 5622823 w 5704276"/>
              <a:gd name="connsiteY8" fmla="*/ 3594819 h 4832827"/>
              <a:gd name="connsiteX9" fmla="*/ 5290314 w 5704276"/>
              <a:gd name="connsiteY9" fmla="*/ 4497344 h 4832827"/>
              <a:gd name="connsiteX10" fmla="*/ 3782148 w 5704276"/>
              <a:gd name="connsiteY10" fmla="*/ 3879827 h 4832827"/>
              <a:gd name="connsiteX11" fmla="*/ 2939000 w 5704276"/>
              <a:gd name="connsiteY11" fmla="*/ 3820450 h 4832827"/>
              <a:gd name="connsiteX12" fmla="*/ 2190854 w 5704276"/>
              <a:gd name="connsiteY12" fmla="*/ 4829853 h 4832827"/>
              <a:gd name="connsiteX13" fmla="*/ 872693 w 5704276"/>
              <a:gd name="connsiteY13" fmla="*/ 4081707 h 4832827"/>
              <a:gd name="connsiteX14" fmla="*/ 2226480 w 5704276"/>
              <a:gd name="connsiteY14" fmla="*/ 3036679 h 4832827"/>
              <a:gd name="connsiteX15" fmla="*/ 1953348 w 5704276"/>
              <a:gd name="connsiteY15" fmla="*/ 2336035 h 4832827"/>
              <a:gd name="connsiteX16" fmla="*/ 195800 w 5704276"/>
              <a:gd name="connsiteY16" fmla="*/ 2122279 h 4832827"/>
              <a:gd name="connsiteX17" fmla="*/ 373930 w 5704276"/>
              <a:gd name="connsiteY17" fmla="*/ 1231629 h 4832827"/>
              <a:gd name="connsiteX18" fmla="*/ 1846470 w 5704276"/>
              <a:gd name="connsiteY18" fmla="*/ 1552263 h 4832827"/>
              <a:gd name="connsiteX19" fmla="*/ 2190854 w 5704276"/>
              <a:gd name="connsiteY19" fmla="*/ 1207879 h 4832827"/>
              <a:gd name="connsiteX20" fmla="*/ 1882096 w 5704276"/>
              <a:gd name="connsiteY20" fmla="*/ 174725 h 4832827"/>
              <a:gd name="connsiteX0" fmla="*/ 1882096 w 5644673"/>
              <a:gd name="connsiteY0" fmla="*/ 174725 h 4832827"/>
              <a:gd name="connsiteX1" fmla="*/ 3140880 w 5644673"/>
              <a:gd name="connsiteY1" fmla="*/ 79723 h 4832827"/>
              <a:gd name="connsiteX2" fmla="*/ 3509015 w 5644673"/>
              <a:gd name="connsiteY2" fmla="*/ 994122 h 4832827"/>
              <a:gd name="connsiteX3" fmla="*/ 4043405 w 5644673"/>
              <a:gd name="connsiteY3" fmla="*/ 1338507 h 4832827"/>
              <a:gd name="connsiteX4" fmla="*/ 4589670 w 5644673"/>
              <a:gd name="connsiteY4" fmla="*/ 1065375 h 4832827"/>
              <a:gd name="connsiteX5" fmla="*/ 5183436 w 5644673"/>
              <a:gd name="connsiteY5" fmla="*/ 2003525 h 4832827"/>
              <a:gd name="connsiteX6" fmla="*/ 4637171 w 5644673"/>
              <a:gd name="connsiteY6" fmla="*/ 2727920 h 4832827"/>
              <a:gd name="connsiteX7" fmla="*/ 4803426 w 5644673"/>
              <a:gd name="connsiteY7" fmla="*/ 3345437 h 4832827"/>
              <a:gd name="connsiteX8" fmla="*/ 5622823 w 5644673"/>
              <a:gd name="connsiteY8" fmla="*/ 3594819 h 4832827"/>
              <a:gd name="connsiteX9" fmla="*/ 5290314 w 5644673"/>
              <a:gd name="connsiteY9" fmla="*/ 4497344 h 4832827"/>
              <a:gd name="connsiteX10" fmla="*/ 4055280 w 5644673"/>
              <a:gd name="connsiteY10" fmla="*/ 4176711 h 4832827"/>
              <a:gd name="connsiteX11" fmla="*/ 2939000 w 5644673"/>
              <a:gd name="connsiteY11" fmla="*/ 3820450 h 4832827"/>
              <a:gd name="connsiteX12" fmla="*/ 2190854 w 5644673"/>
              <a:gd name="connsiteY12" fmla="*/ 4829853 h 4832827"/>
              <a:gd name="connsiteX13" fmla="*/ 872693 w 5644673"/>
              <a:gd name="connsiteY13" fmla="*/ 4081707 h 4832827"/>
              <a:gd name="connsiteX14" fmla="*/ 2226480 w 5644673"/>
              <a:gd name="connsiteY14" fmla="*/ 3036679 h 4832827"/>
              <a:gd name="connsiteX15" fmla="*/ 1953348 w 5644673"/>
              <a:gd name="connsiteY15" fmla="*/ 2336035 h 4832827"/>
              <a:gd name="connsiteX16" fmla="*/ 195800 w 5644673"/>
              <a:gd name="connsiteY16" fmla="*/ 2122279 h 4832827"/>
              <a:gd name="connsiteX17" fmla="*/ 373930 w 5644673"/>
              <a:gd name="connsiteY17" fmla="*/ 1231629 h 4832827"/>
              <a:gd name="connsiteX18" fmla="*/ 1846470 w 5644673"/>
              <a:gd name="connsiteY18" fmla="*/ 1552263 h 4832827"/>
              <a:gd name="connsiteX19" fmla="*/ 2190854 w 5644673"/>
              <a:gd name="connsiteY19" fmla="*/ 1207879 h 4832827"/>
              <a:gd name="connsiteX20" fmla="*/ 1882096 w 5644673"/>
              <a:gd name="connsiteY20" fmla="*/ 174725 h 4832827"/>
              <a:gd name="connsiteX0" fmla="*/ 1882096 w 5644673"/>
              <a:gd name="connsiteY0" fmla="*/ 174725 h 4829871"/>
              <a:gd name="connsiteX1" fmla="*/ 3140880 w 5644673"/>
              <a:gd name="connsiteY1" fmla="*/ 79723 h 4829871"/>
              <a:gd name="connsiteX2" fmla="*/ 3509015 w 5644673"/>
              <a:gd name="connsiteY2" fmla="*/ 994122 h 4829871"/>
              <a:gd name="connsiteX3" fmla="*/ 4043405 w 5644673"/>
              <a:gd name="connsiteY3" fmla="*/ 1338507 h 4829871"/>
              <a:gd name="connsiteX4" fmla="*/ 4589670 w 5644673"/>
              <a:gd name="connsiteY4" fmla="*/ 1065375 h 4829871"/>
              <a:gd name="connsiteX5" fmla="*/ 5183436 w 5644673"/>
              <a:gd name="connsiteY5" fmla="*/ 2003525 h 4829871"/>
              <a:gd name="connsiteX6" fmla="*/ 4637171 w 5644673"/>
              <a:gd name="connsiteY6" fmla="*/ 2727920 h 4829871"/>
              <a:gd name="connsiteX7" fmla="*/ 4803426 w 5644673"/>
              <a:gd name="connsiteY7" fmla="*/ 3345437 h 4829871"/>
              <a:gd name="connsiteX8" fmla="*/ 5622823 w 5644673"/>
              <a:gd name="connsiteY8" fmla="*/ 3594819 h 4829871"/>
              <a:gd name="connsiteX9" fmla="*/ 5290314 w 5644673"/>
              <a:gd name="connsiteY9" fmla="*/ 4497344 h 4829871"/>
              <a:gd name="connsiteX10" fmla="*/ 4055280 w 5644673"/>
              <a:gd name="connsiteY10" fmla="*/ 4176711 h 4829871"/>
              <a:gd name="connsiteX11" fmla="*/ 3140881 w 5644673"/>
              <a:gd name="connsiteY11" fmla="*/ 4105458 h 4829871"/>
              <a:gd name="connsiteX12" fmla="*/ 2190854 w 5644673"/>
              <a:gd name="connsiteY12" fmla="*/ 4829853 h 4829871"/>
              <a:gd name="connsiteX13" fmla="*/ 872693 w 5644673"/>
              <a:gd name="connsiteY13" fmla="*/ 4081707 h 4829871"/>
              <a:gd name="connsiteX14" fmla="*/ 2226480 w 5644673"/>
              <a:gd name="connsiteY14" fmla="*/ 3036679 h 4829871"/>
              <a:gd name="connsiteX15" fmla="*/ 1953348 w 5644673"/>
              <a:gd name="connsiteY15" fmla="*/ 2336035 h 4829871"/>
              <a:gd name="connsiteX16" fmla="*/ 195800 w 5644673"/>
              <a:gd name="connsiteY16" fmla="*/ 2122279 h 4829871"/>
              <a:gd name="connsiteX17" fmla="*/ 373930 w 5644673"/>
              <a:gd name="connsiteY17" fmla="*/ 1231629 h 4829871"/>
              <a:gd name="connsiteX18" fmla="*/ 1846470 w 5644673"/>
              <a:gd name="connsiteY18" fmla="*/ 1552263 h 4829871"/>
              <a:gd name="connsiteX19" fmla="*/ 2190854 w 5644673"/>
              <a:gd name="connsiteY19" fmla="*/ 1207879 h 4829871"/>
              <a:gd name="connsiteX20" fmla="*/ 1882096 w 5644673"/>
              <a:gd name="connsiteY20" fmla="*/ 174725 h 4829871"/>
              <a:gd name="connsiteX0" fmla="*/ 1882096 w 5644673"/>
              <a:gd name="connsiteY0" fmla="*/ 174725 h 4835290"/>
              <a:gd name="connsiteX1" fmla="*/ 3140880 w 5644673"/>
              <a:gd name="connsiteY1" fmla="*/ 79723 h 4835290"/>
              <a:gd name="connsiteX2" fmla="*/ 3509015 w 5644673"/>
              <a:gd name="connsiteY2" fmla="*/ 994122 h 4835290"/>
              <a:gd name="connsiteX3" fmla="*/ 4043405 w 5644673"/>
              <a:gd name="connsiteY3" fmla="*/ 1338507 h 4835290"/>
              <a:gd name="connsiteX4" fmla="*/ 4589670 w 5644673"/>
              <a:gd name="connsiteY4" fmla="*/ 1065375 h 4835290"/>
              <a:gd name="connsiteX5" fmla="*/ 5183436 w 5644673"/>
              <a:gd name="connsiteY5" fmla="*/ 2003525 h 4835290"/>
              <a:gd name="connsiteX6" fmla="*/ 4637171 w 5644673"/>
              <a:gd name="connsiteY6" fmla="*/ 2727920 h 4835290"/>
              <a:gd name="connsiteX7" fmla="*/ 4803426 w 5644673"/>
              <a:gd name="connsiteY7" fmla="*/ 3345437 h 4835290"/>
              <a:gd name="connsiteX8" fmla="*/ 5622823 w 5644673"/>
              <a:gd name="connsiteY8" fmla="*/ 3594819 h 4835290"/>
              <a:gd name="connsiteX9" fmla="*/ 5290314 w 5644673"/>
              <a:gd name="connsiteY9" fmla="*/ 4497344 h 4835290"/>
              <a:gd name="connsiteX10" fmla="*/ 4055280 w 5644673"/>
              <a:gd name="connsiteY10" fmla="*/ 4176711 h 4835290"/>
              <a:gd name="connsiteX11" fmla="*/ 3140881 w 5644673"/>
              <a:gd name="connsiteY11" fmla="*/ 4105458 h 4835290"/>
              <a:gd name="connsiteX12" fmla="*/ 2190854 w 5644673"/>
              <a:gd name="connsiteY12" fmla="*/ 4829853 h 4835290"/>
              <a:gd name="connsiteX13" fmla="*/ 1822719 w 5644673"/>
              <a:gd name="connsiteY13" fmla="*/ 3666071 h 4835290"/>
              <a:gd name="connsiteX14" fmla="*/ 2226480 w 5644673"/>
              <a:gd name="connsiteY14" fmla="*/ 3036679 h 4835290"/>
              <a:gd name="connsiteX15" fmla="*/ 1953348 w 5644673"/>
              <a:gd name="connsiteY15" fmla="*/ 2336035 h 4835290"/>
              <a:gd name="connsiteX16" fmla="*/ 195800 w 5644673"/>
              <a:gd name="connsiteY16" fmla="*/ 2122279 h 4835290"/>
              <a:gd name="connsiteX17" fmla="*/ 373930 w 5644673"/>
              <a:gd name="connsiteY17" fmla="*/ 1231629 h 4835290"/>
              <a:gd name="connsiteX18" fmla="*/ 1846470 w 5644673"/>
              <a:gd name="connsiteY18" fmla="*/ 1552263 h 4835290"/>
              <a:gd name="connsiteX19" fmla="*/ 2190854 w 5644673"/>
              <a:gd name="connsiteY19" fmla="*/ 1207879 h 4835290"/>
              <a:gd name="connsiteX20" fmla="*/ 1882096 w 5644673"/>
              <a:gd name="connsiteY20" fmla="*/ 174725 h 4835290"/>
              <a:gd name="connsiteX0" fmla="*/ 1573490 w 5336067"/>
              <a:gd name="connsiteY0" fmla="*/ 174725 h 4835290"/>
              <a:gd name="connsiteX1" fmla="*/ 2832274 w 5336067"/>
              <a:gd name="connsiteY1" fmla="*/ 79723 h 4835290"/>
              <a:gd name="connsiteX2" fmla="*/ 3200409 w 5336067"/>
              <a:gd name="connsiteY2" fmla="*/ 994122 h 4835290"/>
              <a:gd name="connsiteX3" fmla="*/ 3734799 w 5336067"/>
              <a:gd name="connsiteY3" fmla="*/ 1338507 h 4835290"/>
              <a:gd name="connsiteX4" fmla="*/ 4281064 w 5336067"/>
              <a:gd name="connsiteY4" fmla="*/ 1065375 h 4835290"/>
              <a:gd name="connsiteX5" fmla="*/ 4874830 w 5336067"/>
              <a:gd name="connsiteY5" fmla="*/ 2003525 h 4835290"/>
              <a:gd name="connsiteX6" fmla="*/ 4328565 w 5336067"/>
              <a:gd name="connsiteY6" fmla="*/ 2727920 h 4835290"/>
              <a:gd name="connsiteX7" fmla="*/ 4494820 w 5336067"/>
              <a:gd name="connsiteY7" fmla="*/ 3345437 h 4835290"/>
              <a:gd name="connsiteX8" fmla="*/ 5314217 w 5336067"/>
              <a:gd name="connsiteY8" fmla="*/ 3594819 h 4835290"/>
              <a:gd name="connsiteX9" fmla="*/ 4981708 w 5336067"/>
              <a:gd name="connsiteY9" fmla="*/ 4497344 h 4835290"/>
              <a:gd name="connsiteX10" fmla="*/ 3746674 w 5336067"/>
              <a:gd name="connsiteY10" fmla="*/ 4176711 h 4835290"/>
              <a:gd name="connsiteX11" fmla="*/ 2832275 w 5336067"/>
              <a:gd name="connsiteY11" fmla="*/ 4105458 h 4835290"/>
              <a:gd name="connsiteX12" fmla="*/ 1882248 w 5336067"/>
              <a:gd name="connsiteY12" fmla="*/ 4829853 h 4835290"/>
              <a:gd name="connsiteX13" fmla="*/ 1514113 w 5336067"/>
              <a:gd name="connsiteY13" fmla="*/ 3666071 h 4835290"/>
              <a:gd name="connsiteX14" fmla="*/ 1917874 w 5336067"/>
              <a:gd name="connsiteY14" fmla="*/ 3036679 h 4835290"/>
              <a:gd name="connsiteX15" fmla="*/ 1644742 w 5336067"/>
              <a:gd name="connsiteY15" fmla="*/ 2336035 h 4835290"/>
              <a:gd name="connsiteX16" fmla="*/ 397833 w 5336067"/>
              <a:gd name="connsiteY16" fmla="*/ 2407286 h 4835290"/>
              <a:gd name="connsiteX17" fmla="*/ 65324 w 5336067"/>
              <a:gd name="connsiteY17" fmla="*/ 1231629 h 4835290"/>
              <a:gd name="connsiteX18" fmla="*/ 1537864 w 5336067"/>
              <a:gd name="connsiteY18" fmla="*/ 1552263 h 4835290"/>
              <a:gd name="connsiteX19" fmla="*/ 1882248 w 5336067"/>
              <a:gd name="connsiteY19" fmla="*/ 1207879 h 4835290"/>
              <a:gd name="connsiteX20" fmla="*/ 1573490 w 5336067"/>
              <a:gd name="connsiteY20" fmla="*/ 174725 h 4835290"/>
              <a:gd name="connsiteX0" fmla="*/ 1271030 w 5033607"/>
              <a:gd name="connsiteY0" fmla="*/ 174725 h 4835290"/>
              <a:gd name="connsiteX1" fmla="*/ 2529814 w 5033607"/>
              <a:gd name="connsiteY1" fmla="*/ 79723 h 4835290"/>
              <a:gd name="connsiteX2" fmla="*/ 2897949 w 5033607"/>
              <a:gd name="connsiteY2" fmla="*/ 994122 h 4835290"/>
              <a:gd name="connsiteX3" fmla="*/ 3432339 w 5033607"/>
              <a:gd name="connsiteY3" fmla="*/ 1338507 h 4835290"/>
              <a:gd name="connsiteX4" fmla="*/ 3978604 w 5033607"/>
              <a:gd name="connsiteY4" fmla="*/ 1065375 h 4835290"/>
              <a:gd name="connsiteX5" fmla="*/ 4572370 w 5033607"/>
              <a:gd name="connsiteY5" fmla="*/ 2003525 h 4835290"/>
              <a:gd name="connsiteX6" fmla="*/ 4026105 w 5033607"/>
              <a:gd name="connsiteY6" fmla="*/ 2727920 h 4835290"/>
              <a:gd name="connsiteX7" fmla="*/ 4192360 w 5033607"/>
              <a:gd name="connsiteY7" fmla="*/ 3345437 h 4835290"/>
              <a:gd name="connsiteX8" fmla="*/ 5011757 w 5033607"/>
              <a:gd name="connsiteY8" fmla="*/ 3594819 h 4835290"/>
              <a:gd name="connsiteX9" fmla="*/ 4679248 w 5033607"/>
              <a:gd name="connsiteY9" fmla="*/ 4497344 h 4835290"/>
              <a:gd name="connsiteX10" fmla="*/ 3444214 w 5033607"/>
              <a:gd name="connsiteY10" fmla="*/ 4176711 h 4835290"/>
              <a:gd name="connsiteX11" fmla="*/ 2529815 w 5033607"/>
              <a:gd name="connsiteY11" fmla="*/ 4105458 h 4835290"/>
              <a:gd name="connsiteX12" fmla="*/ 1579788 w 5033607"/>
              <a:gd name="connsiteY12" fmla="*/ 4829853 h 4835290"/>
              <a:gd name="connsiteX13" fmla="*/ 1211653 w 5033607"/>
              <a:gd name="connsiteY13" fmla="*/ 3666071 h 4835290"/>
              <a:gd name="connsiteX14" fmla="*/ 1615414 w 5033607"/>
              <a:gd name="connsiteY14" fmla="*/ 3036679 h 4835290"/>
              <a:gd name="connsiteX15" fmla="*/ 1342282 w 5033607"/>
              <a:gd name="connsiteY15" fmla="*/ 2336035 h 4835290"/>
              <a:gd name="connsiteX16" fmla="*/ 95373 w 5033607"/>
              <a:gd name="connsiteY16" fmla="*/ 2407286 h 4835290"/>
              <a:gd name="connsiteX17" fmla="*/ 214126 w 5033607"/>
              <a:gd name="connsiteY17" fmla="*/ 1326632 h 4835290"/>
              <a:gd name="connsiteX18" fmla="*/ 1235404 w 5033607"/>
              <a:gd name="connsiteY18" fmla="*/ 1552263 h 4835290"/>
              <a:gd name="connsiteX19" fmla="*/ 1579788 w 5033607"/>
              <a:gd name="connsiteY19" fmla="*/ 1207879 h 4835290"/>
              <a:gd name="connsiteX20" fmla="*/ 1271030 w 5033607"/>
              <a:gd name="connsiteY20" fmla="*/ 174725 h 4835290"/>
              <a:gd name="connsiteX0" fmla="*/ 1263184 w 5025761"/>
              <a:gd name="connsiteY0" fmla="*/ 174725 h 4835290"/>
              <a:gd name="connsiteX1" fmla="*/ 2521968 w 5025761"/>
              <a:gd name="connsiteY1" fmla="*/ 79723 h 4835290"/>
              <a:gd name="connsiteX2" fmla="*/ 2890103 w 5025761"/>
              <a:gd name="connsiteY2" fmla="*/ 994122 h 4835290"/>
              <a:gd name="connsiteX3" fmla="*/ 3424493 w 5025761"/>
              <a:gd name="connsiteY3" fmla="*/ 1338507 h 4835290"/>
              <a:gd name="connsiteX4" fmla="*/ 3970758 w 5025761"/>
              <a:gd name="connsiteY4" fmla="*/ 1065375 h 4835290"/>
              <a:gd name="connsiteX5" fmla="*/ 4564524 w 5025761"/>
              <a:gd name="connsiteY5" fmla="*/ 2003525 h 4835290"/>
              <a:gd name="connsiteX6" fmla="*/ 4018259 w 5025761"/>
              <a:gd name="connsiteY6" fmla="*/ 2727920 h 4835290"/>
              <a:gd name="connsiteX7" fmla="*/ 4184514 w 5025761"/>
              <a:gd name="connsiteY7" fmla="*/ 3345437 h 4835290"/>
              <a:gd name="connsiteX8" fmla="*/ 5003911 w 5025761"/>
              <a:gd name="connsiteY8" fmla="*/ 3594819 h 4835290"/>
              <a:gd name="connsiteX9" fmla="*/ 4671402 w 5025761"/>
              <a:gd name="connsiteY9" fmla="*/ 4497344 h 4835290"/>
              <a:gd name="connsiteX10" fmla="*/ 3436368 w 5025761"/>
              <a:gd name="connsiteY10" fmla="*/ 4176711 h 4835290"/>
              <a:gd name="connsiteX11" fmla="*/ 2521969 w 5025761"/>
              <a:gd name="connsiteY11" fmla="*/ 4105458 h 4835290"/>
              <a:gd name="connsiteX12" fmla="*/ 1571942 w 5025761"/>
              <a:gd name="connsiteY12" fmla="*/ 4829853 h 4835290"/>
              <a:gd name="connsiteX13" fmla="*/ 1203807 w 5025761"/>
              <a:gd name="connsiteY13" fmla="*/ 3666071 h 4835290"/>
              <a:gd name="connsiteX14" fmla="*/ 1607568 w 5025761"/>
              <a:gd name="connsiteY14" fmla="*/ 3036679 h 4835290"/>
              <a:gd name="connsiteX15" fmla="*/ 1334436 w 5025761"/>
              <a:gd name="connsiteY15" fmla="*/ 2336035 h 4835290"/>
              <a:gd name="connsiteX16" fmla="*/ 87527 w 5025761"/>
              <a:gd name="connsiteY16" fmla="*/ 2407286 h 4835290"/>
              <a:gd name="connsiteX17" fmla="*/ 206280 w 5025761"/>
              <a:gd name="connsiteY17" fmla="*/ 1326632 h 4835290"/>
              <a:gd name="connsiteX18" fmla="*/ 1025678 w 5025761"/>
              <a:gd name="connsiteY18" fmla="*/ 1350383 h 4835290"/>
              <a:gd name="connsiteX19" fmla="*/ 1571942 w 5025761"/>
              <a:gd name="connsiteY19" fmla="*/ 1207879 h 4835290"/>
              <a:gd name="connsiteX20" fmla="*/ 1263184 w 5025761"/>
              <a:gd name="connsiteY20" fmla="*/ 174725 h 4835290"/>
              <a:gd name="connsiteX0" fmla="*/ 1263184 w 5025761"/>
              <a:gd name="connsiteY0" fmla="*/ 164292 h 4824857"/>
              <a:gd name="connsiteX1" fmla="*/ 2521968 w 5025761"/>
              <a:gd name="connsiteY1" fmla="*/ 69290 h 4824857"/>
              <a:gd name="connsiteX2" fmla="*/ 2890103 w 5025761"/>
              <a:gd name="connsiteY2" fmla="*/ 983689 h 4824857"/>
              <a:gd name="connsiteX3" fmla="*/ 3424493 w 5025761"/>
              <a:gd name="connsiteY3" fmla="*/ 1328074 h 4824857"/>
              <a:gd name="connsiteX4" fmla="*/ 3970758 w 5025761"/>
              <a:gd name="connsiteY4" fmla="*/ 1054942 h 4824857"/>
              <a:gd name="connsiteX5" fmla="*/ 4564524 w 5025761"/>
              <a:gd name="connsiteY5" fmla="*/ 1993092 h 4824857"/>
              <a:gd name="connsiteX6" fmla="*/ 4018259 w 5025761"/>
              <a:gd name="connsiteY6" fmla="*/ 2717487 h 4824857"/>
              <a:gd name="connsiteX7" fmla="*/ 4184514 w 5025761"/>
              <a:gd name="connsiteY7" fmla="*/ 3335004 h 4824857"/>
              <a:gd name="connsiteX8" fmla="*/ 5003911 w 5025761"/>
              <a:gd name="connsiteY8" fmla="*/ 3584386 h 4824857"/>
              <a:gd name="connsiteX9" fmla="*/ 4671402 w 5025761"/>
              <a:gd name="connsiteY9" fmla="*/ 4486911 h 4824857"/>
              <a:gd name="connsiteX10" fmla="*/ 3436368 w 5025761"/>
              <a:gd name="connsiteY10" fmla="*/ 4166278 h 4824857"/>
              <a:gd name="connsiteX11" fmla="*/ 2521969 w 5025761"/>
              <a:gd name="connsiteY11" fmla="*/ 4095025 h 4824857"/>
              <a:gd name="connsiteX12" fmla="*/ 1571942 w 5025761"/>
              <a:gd name="connsiteY12" fmla="*/ 4819420 h 4824857"/>
              <a:gd name="connsiteX13" fmla="*/ 1203807 w 5025761"/>
              <a:gd name="connsiteY13" fmla="*/ 3655638 h 4824857"/>
              <a:gd name="connsiteX14" fmla="*/ 1607568 w 5025761"/>
              <a:gd name="connsiteY14" fmla="*/ 3026246 h 4824857"/>
              <a:gd name="connsiteX15" fmla="*/ 1334436 w 5025761"/>
              <a:gd name="connsiteY15" fmla="*/ 2325602 h 4824857"/>
              <a:gd name="connsiteX16" fmla="*/ 87527 w 5025761"/>
              <a:gd name="connsiteY16" fmla="*/ 2396853 h 4824857"/>
              <a:gd name="connsiteX17" fmla="*/ 206280 w 5025761"/>
              <a:gd name="connsiteY17" fmla="*/ 1316199 h 4824857"/>
              <a:gd name="connsiteX18" fmla="*/ 1025678 w 5025761"/>
              <a:gd name="connsiteY18" fmla="*/ 1339950 h 4824857"/>
              <a:gd name="connsiteX19" fmla="*/ 1275059 w 5025761"/>
              <a:gd name="connsiteY19" fmla="*/ 959940 h 4824857"/>
              <a:gd name="connsiteX20" fmla="*/ 1263184 w 5025761"/>
              <a:gd name="connsiteY20" fmla="*/ 164292 h 4824857"/>
              <a:gd name="connsiteX0" fmla="*/ 1465065 w 5025761"/>
              <a:gd name="connsiteY0" fmla="*/ 241485 h 4795172"/>
              <a:gd name="connsiteX1" fmla="*/ 2521968 w 5025761"/>
              <a:gd name="connsiteY1" fmla="*/ 39605 h 4795172"/>
              <a:gd name="connsiteX2" fmla="*/ 2890103 w 5025761"/>
              <a:gd name="connsiteY2" fmla="*/ 954004 h 4795172"/>
              <a:gd name="connsiteX3" fmla="*/ 3424493 w 5025761"/>
              <a:gd name="connsiteY3" fmla="*/ 1298389 h 4795172"/>
              <a:gd name="connsiteX4" fmla="*/ 3970758 w 5025761"/>
              <a:gd name="connsiteY4" fmla="*/ 1025257 h 4795172"/>
              <a:gd name="connsiteX5" fmla="*/ 4564524 w 5025761"/>
              <a:gd name="connsiteY5" fmla="*/ 1963407 h 4795172"/>
              <a:gd name="connsiteX6" fmla="*/ 4018259 w 5025761"/>
              <a:gd name="connsiteY6" fmla="*/ 2687802 h 4795172"/>
              <a:gd name="connsiteX7" fmla="*/ 4184514 w 5025761"/>
              <a:gd name="connsiteY7" fmla="*/ 3305319 h 4795172"/>
              <a:gd name="connsiteX8" fmla="*/ 5003911 w 5025761"/>
              <a:gd name="connsiteY8" fmla="*/ 3554701 h 4795172"/>
              <a:gd name="connsiteX9" fmla="*/ 4671402 w 5025761"/>
              <a:gd name="connsiteY9" fmla="*/ 4457226 h 4795172"/>
              <a:gd name="connsiteX10" fmla="*/ 3436368 w 5025761"/>
              <a:gd name="connsiteY10" fmla="*/ 4136593 h 4795172"/>
              <a:gd name="connsiteX11" fmla="*/ 2521969 w 5025761"/>
              <a:gd name="connsiteY11" fmla="*/ 4065340 h 4795172"/>
              <a:gd name="connsiteX12" fmla="*/ 1571942 w 5025761"/>
              <a:gd name="connsiteY12" fmla="*/ 4789735 h 4795172"/>
              <a:gd name="connsiteX13" fmla="*/ 1203807 w 5025761"/>
              <a:gd name="connsiteY13" fmla="*/ 3625953 h 4795172"/>
              <a:gd name="connsiteX14" fmla="*/ 1607568 w 5025761"/>
              <a:gd name="connsiteY14" fmla="*/ 2996561 h 4795172"/>
              <a:gd name="connsiteX15" fmla="*/ 1334436 w 5025761"/>
              <a:gd name="connsiteY15" fmla="*/ 2295917 h 4795172"/>
              <a:gd name="connsiteX16" fmla="*/ 87527 w 5025761"/>
              <a:gd name="connsiteY16" fmla="*/ 2367168 h 4795172"/>
              <a:gd name="connsiteX17" fmla="*/ 206280 w 5025761"/>
              <a:gd name="connsiteY17" fmla="*/ 1286514 h 4795172"/>
              <a:gd name="connsiteX18" fmla="*/ 1025678 w 5025761"/>
              <a:gd name="connsiteY18" fmla="*/ 1310265 h 4795172"/>
              <a:gd name="connsiteX19" fmla="*/ 1275059 w 5025761"/>
              <a:gd name="connsiteY19" fmla="*/ 930255 h 4795172"/>
              <a:gd name="connsiteX20" fmla="*/ 1465065 w 5025761"/>
              <a:gd name="connsiteY20" fmla="*/ 241485 h 4795172"/>
              <a:gd name="connsiteX0" fmla="*/ 1465065 w 5025761"/>
              <a:gd name="connsiteY0" fmla="*/ 170947 h 4724634"/>
              <a:gd name="connsiteX1" fmla="*/ 2379464 w 5025761"/>
              <a:gd name="connsiteY1" fmla="*/ 52194 h 4724634"/>
              <a:gd name="connsiteX2" fmla="*/ 2890103 w 5025761"/>
              <a:gd name="connsiteY2" fmla="*/ 883466 h 4724634"/>
              <a:gd name="connsiteX3" fmla="*/ 3424493 w 5025761"/>
              <a:gd name="connsiteY3" fmla="*/ 1227851 h 4724634"/>
              <a:gd name="connsiteX4" fmla="*/ 3970758 w 5025761"/>
              <a:gd name="connsiteY4" fmla="*/ 954719 h 4724634"/>
              <a:gd name="connsiteX5" fmla="*/ 4564524 w 5025761"/>
              <a:gd name="connsiteY5" fmla="*/ 1892869 h 4724634"/>
              <a:gd name="connsiteX6" fmla="*/ 4018259 w 5025761"/>
              <a:gd name="connsiteY6" fmla="*/ 2617264 h 4724634"/>
              <a:gd name="connsiteX7" fmla="*/ 4184514 w 5025761"/>
              <a:gd name="connsiteY7" fmla="*/ 3234781 h 4724634"/>
              <a:gd name="connsiteX8" fmla="*/ 5003911 w 5025761"/>
              <a:gd name="connsiteY8" fmla="*/ 3484163 h 4724634"/>
              <a:gd name="connsiteX9" fmla="*/ 4671402 w 5025761"/>
              <a:gd name="connsiteY9" fmla="*/ 4386688 h 4724634"/>
              <a:gd name="connsiteX10" fmla="*/ 3436368 w 5025761"/>
              <a:gd name="connsiteY10" fmla="*/ 4066055 h 4724634"/>
              <a:gd name="connsiteX11" fmla="*/ 2521969 w 5025761"/>
              <a:gd name="connsiteY11" fmla="*/ 3994802 h 4724634"/>
              <a:gd name="connsiteX12" fmla="*/ 1571942 w 5025761"/>
              <a:gd name="connsiteY12" fmla="*/ 4719197 h 4724634"/>
              <a:gd name="connsiteX13" fmla="*/ 1203807 w 5025761"/>
              <a:gd name="connsiteY13" fmla="*/ 3555415 h 4724634"/>
              <a:gd name="connsiteX14" fmla="*/ 1607568 w 5025761"/>
              <a:gd name="connsiteY14" fmla="*/ 2926023 h 4724634"/>
              <a:gd name="connsiteX15" fmla="*/ 1334436 w 5025761"/>
              <a:gd name="connsiteY15" fmla="*/ 2225379 h 4724634"/>
              <a:gd name="connsiteX16" fmla="*/ 87527 w 5025761"/>
              <a:gd name="connsiteY16" fmla="*/ 2296630 h 4724634"/>
              <a:gd name="connsiteX17" fmla="*/ 206280 w 5025761"/>
              <a:gd name="connsiteY17" fmla="*/ 1215976 h 4724634"/>
              <a:gd name="connsiteX18" fmla="*/ 1025678 w 5025761"/>
              <a:gd name="connsiteY18" fmla="*/ 1239727 h 4724634"/>
              <a:gd name="connsiteX19" fmla="*/ 1275059 w 5025761"/>
              <a:gd name="connsiteY19" fmla="*/ 859717 h 4724634"/>
              <a:gd name="connsiteX20" fmla="*/ 1465065 w 5025761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601411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4634"/>
              <a:gd name="connsiteX1" fmla="*/ 2373307 w 5019604"/>
              <a:gd name="connsiteY1" fmla="*/ 52194 h 4724634"/>
              <a:gd name="connsiteX2" fmla="*/ 2883946 w 5019604"/>
              <a:gd name="connsiteY2" fmla="*/ 883466 h 4724634"/>
              <a:gd name="connsiteX3" fmla="*/ 3418336 w 5019604"/>
              <a:gd name="connsiteY3" fmla="*/ 1227851 h 4724634"/>
              <a:gd name="connsiteX4" fmla="*/ 3964601 w 5019604"/>
              <a:gd name="connsiteY4" fmla="*/ 954719 h 4724634"/>
              <a:gd name="connsiteX5" fmla="*/ 4558367 w 5019604"/>
              <a:gd name="connsiteY5" fmla="*/ 1892869 h 4724634"/>
              <a:gd name="connsiteX6" fmla="*/ 4012102 w 5019604"/>
              <a:gd name="connsiteY6" fmla="*/ 2617264 h 4724634"/>
              <a:gd name="connsiteX7" fmla="*/ 4178357 w 5019604"/>
              <a:gd name="connsiteY7" fmla="*/ 3234781 h 4724634"/>
              <a:gd name="connsiteX8" fmla="*/ 4997754 w 5019604"/>
              <a:gd name="connsiteY8" fmla="*/ 3484163 h 4724634"/>
              <a:gd name="connsiteX9" fmla="*/ 4665245 w 5019604"/>
              <a:gd name="connsiteY9" fmla="*/ 4386688 h 4724634"/>
              <a:gd name="connsiteX10" fmla="*/ 3430211 w 5019604"/>
              <a:gd name="connsiteY10" fmla="*/ 4066055 h 4724634"/>
              <a:gd name="connsiteX11" fmla="*/ 2515812 w 5019604"/>
              <a:gd name="connsiteY11" fmla="*/ 3994802 h 4724634"/>
              <a:gd name="connsiteX12" fmla="*/ 1565785 w 5019604"/>
              <a:gd name="connsiteY12" fmla="*/ 4719197 h 4724634"/>
              <a:gd name="connsiteX13" fmla="*/ 1197650 w 5019604"/>
              <a:gd name="connsiteY13" fmla="*/ 3555415 h 4724634"/>
              <a:gd name="connsiteX14" fmla="*/ 1411405 w 5019604"/>
              <a:gd name="connsiteY14" fmla="*/ 2926023 h 4724634"/>
              <a:gd name="connsiteX15" fmla="*/ 1245152 w 5019604"/>
              <a:gd name="connsiteY15" fmla="*/ 2439134 h 4724634"/>
              <a:gd name="connsiteX16" fmla="*/ 81370 w 5019604"/>
              <a:gd name="connsiteY16" fmla="*/ 2296630 h 4724634"/>
              <a:gd name="connsiteX17" fmla="*/ 200123 w 5019604"/>
              <a:gd name="connsiteY17" fmla="*/ 1215976 h 4724634"/>
              <a:gd name="connsiteX18" fmla="*/ 1019521 w 5019604"/>
              <a:gd name="connsiteY18" fmla="*/ 1239727 h 4724634"/>
              <a:gd name="connsiteX19" fmla="*/ 1268902 w 5019604"/>
              <a:gd name="connsiteY19" fmla="*/ 859717 h 4724634"/>
              <a:gd name="connsiteX20" fmla="*/ 1458908 w 5019604"/>
              <a:gd name="connsiteY20" fmla="*/ 170947 h 4724634"/>
              <a:gd name="connsiteX0" fmla="*/ 1458908 w 5019604"/>
              <a:gd name="connsiteY0" fmla="*/ 170947 h 4721259"/>
              <a:gd name="connsiteX1" fmla="*/ 2373307 w 5019604"/>
              <a:gd name="connsiteY1" fmla="*/ 52194 h 4721259"/>
              <a:gd name="connsiteX2" fmla="*/ 2883946 w 5019604"/>
              <a:gd name="connsiteY2" fmla="*/ 883466 h 4721259"/>
              <a:gd name="connsiteX3" fmla="*/ 3418336 w 5019604"/>
              <a:gd name="connsiteY3" fmla="*/ 1227851 h 4721259"/>
              <a:gd name="connsiteX4" fmla="*/ 3964601 w 5019604"/>
              <a:gd name="connsiteY4" fmla="*/ 954719 h 4721259"/>
              <a:gd name="connsiteX5" fmla="*/ 4558367 w 5019604"/>
              <a:gd name="connsiteY5" fmla="*/ 1892869 h 4721259"/>
              <a:gd name="connsiteX6" fmla="*/ 4012102 w 5019604"/>
              <a:gd name="connsiteY6" fmla="*/ 2617264 h 4721259"/>
              <a:gd name="connsiteX7" fmla="*/ 4178357 w 5019604"/>
              <a:gd name="connsiteY7" fmla="*/ 3234781 h 4721259"/>
              <a:gd name="connsiteX8" fmla="*/ 4997754 w 5019604"/>
              <a:gd name="connsiteY8" fmla="*/ 3484163 h 4721259"/>
              <a:gd name="connsiteX9" fmla="*/ 4665245 w 5019604"/>
              <a:gd name="connsiteY9" fmla="*/ 4386688 h 4721259"/>
              <a:gd name="connsiteX10" fmla="*/ 3430211 w 5019604"/>
              <a:gd name="connsiteY10" fmla="*/ 4066055 h 4721259"/>
              <a:gd name="connsiteX11" fmla="*/ 2515812 w 5019604"/>
              <a:gd name="connsiteY11" fmla="*/ 3994802 h 4721259"/>
              <a:gd name="connsiteX12" fmla="*/ 1565785 w 5019604"/>
              <a:gd name="connsiteY12" fmla="*/ 4719197 h 4721259"/>
              <a:gd name="connsiteX13" fmla="*/ 1007644 w 5019604"/>
              <a:gd name="connsiteY13" fmla="*/ 3733545 h 4721259"/>
              <a:gd name="connsiteX14" fmla="*/ 1411405 w 5019604"/>
              <a:gd name="connsiteY14" fmla="*/ 2926023 h 4721259"/>
              <a:gd name="connsiteX15" fmla="*/ 1245152 w 5019604"/>
              <a:gd name="connsiteY15" fmla="*/ 2439134 h 4721259"/>
              <a:gd name="connsiteX16" fmla="*/ 81370 w 5019604"/>
              <a:gd name="connsiteY16" fmla="*/ 2296630 h 4721259"/>
              <a:gd name="connsiteX17" fmla="*/ 200123 w 5019604"/>
              <a:gd name="connsiteY17" fmla="*/ 1215976 h 4721259"/>
              <a:gd name="connsiteX18" fmla="*/ 1019521 w 5019604"/>
              <a:gd name="connsiteY18" fmla="*/ 1239727 h 4721259"/>
              <a:gd name="connsiteX19" fmla="*/ 1268902 w 5019604"/>
              <a:gd name="connsiteY19" fmla="*/ 859717 h 4721259"/>
              <a:gd name="connsiteX20" fmla="*/ 1458908 w 5019604"/>
              <a:gd name="connsiteY20" fmla="*/ 170947 h 4721259"/>
              <a:gd name="connsiteX0" fmla="*/ 1458908 w 5019604"/>
              <a:gd name="connsiteY0" fmla="*/ 170947 h 4403464"/>
              <a:gd name="connsiteX1" fmla="*/ 2373307 w 5019604"/>
              <a:gd name="connsiteY1" fmla="*/ 52194 h 4403464"/>
              <a:gd name="connsiteX2" fmla="*/ 2883946 w 5019604"/>
              <a:gd name="connsiteY2" fmla="*/ 883466 h 4403464"/>
              <a:gd name="connsiteX3" fmla="*/ 3418336 w 5019604"/>
              <a:gd name="connsiteY3" fmla="*/ 1227851 h 4403464"/>
              <a:gd name="connsiteX4" fmla="*/ 3964601 w 5019604"/>
              <a:gd name="connsiteY4" fmla="*/ 954719 h 4403464"/>
              <a:gd name="connsiteX5" fmla="*/ 4558367 w 5019604"/>
              <a:gd name="connsiteY5" fmla="*/ 1892869 h 4403464"/>
              <a:gd name="connsiteX6" fmla="*/ 4012102 w 5019604"/>
              <a:gd name="connsiteY6" fmla="*/ 2617264 h 4403464"/>
              <a:gd name="connsiteX7" fmla="*/ 4178357 w 5019604"/>
              <a:gd name="connsiteY7" fmla="*/ 3234781 h 4403464"/>
              <a:gd name="connsiteX8" fmla="*/ 4997754 w 5019604"/>
              <a:gd name="connsiteY8" fmla="*/ 3484163 h 4403464"/>
              <a:gd name="connsiteX9" fmla="*/ 4665245 w 5019604"/>
              <a:gd name="connsiteY9" fmla="*/ 4386688 h 4403464"/>
              <a:gd name="connsiteX10" fmla="*/ 3430211 w 5019604"/>
              <a:gd name="connsiteY10" fmla="*/ 4066055 h 4403464"/>
              <a:gd name="connsiteX11" fmla="*/ 2515812 w 5019604"/>
              <a:gd name="connsiteY11" fmla="*/ 3994802 h 4403464"/>
              <a:gd name="connsiteX12" fmla="*/ 1470782 w 5019604"/>
              <a:gd name="connsiteY12" fmla="*/ 4351062 h 4403464"/>
              <a:gd name="connsiteX13" fmla="*/ 1007644 w 5019604"/>
              <a:gd name="connsiteY13" fmla="*/ 3733545 h 4403464"/>
              <a:gd name="connsiteX14" fmla="*/ 1411405 w 5019604"/>
              <a:gd name="connsiteY14" fmla="*/ 2926023 h 4403464"/>
              <a:gd name="connsiteX15" fmla="*/ 1245152 w 5019604"/>
              <a:gd name="connsiteY15" fmla="*/ 2439134 h 4403464"/>
              <a:gd name="connsiteX16" fmla="*/ 81370 w 5019604"/>
              <a:gd name="connsiteY16" fmla="*/ 2296630 h 4403464"/>
              <a:gd name="connsiteX17" fmla="*/ 200123 w 5019604"/>
              <a:gd name="connsiteY17" fmla="*/ 1215976 h 4403464"/>
              <a:gd name="connsiteX18" fmla="*/ 1019521 w 5019604"/>
              <a:gd name="connsiteY18" fmla="*/ 1239727 h 4403464"/>
              <a:gd name="connsiteX19" fmla="*/ 1268902 w 5019604"/>
              <a:gd name="connsiteY19" fmla="*/ 859717 h 4403464"/>
              <a:gd name="connsiteX20" fmla="*/ 1458908 w 5019604"/>
              <a:gd name="connsiteY20" fmla="*/ 170947 h 4403464"/>
              <a:gd name="connsiteX0" fmla="*/ 1458908 w 4827078"/>
              <a:gd name="connsiteY0" fmla="*/ 170947 h 4397751"/>
              <a:gd name="connsiteX1" fmla="*/ 2373307 w 4827078"/>
              <a:gd name="connsiteY1" fmla="*/ 52194 h 4397751"/>
              <a:gd name="connsiteX2" fmla="*/ 2883946 w 4827078"/>
              <a:gd name="connsiteY2" fmla="*/ 883466 h 4397751"/>
              <a:gd name="connsiteX3" fmla="*/ 3418336 w 4827078"/>
              <a:gd name="connsiteY3" fmla="*/ 1227851 h 4397751"/>
              <a:gd name="connsiteX4" fmla="*/ 3964601 w 4827078"/>
              <a:gd name="connsiteY4" fmla="*/ 954719 h 4397751"/>
              <a:gd name="connsiteX5" fmla="*/ 4558367 w 4827078"/>
              <a:gd name="connsiteY5" fmla="*/ 1892869 h 4397751"/>
              <a:gd name="connsiteX6" fmla="*/ 4012102 w 4827078"/>
              <a:gd name="connsiteY6" fmla="*/ 2617264 h 4397751"/>
              <a:gd name="connsiteX7" fmla="*/ 4178357 w 4827078"/>
              <a:gd name="connsiteY7" fmla="*/ 3234781 h 4397751"/>
              <a:gd name="connsiteX8" fmla="*/ 4760247 w 4827078"/>
              <a:gd name="connsiteY8" fmla="*/ 3614792 h 4397751"/>
              <a:gd name="connsiteX9" fmla="*/ 4665245 w 4827078"/>
              <a:gd name="connsiteY9" fmla="*/ 4386688 h 4397751"/>
              <a:gd name="connsiteX10" fmla="*/ 3430211 w 4827078"/>
              <a:gd name="connsiteY10" fmla="*/ 4066055 h 4397751"/>
              <a:gd name="connsiteX11" fmla="*/ 2515812 w 4827078"/>
              <a:gd name="connsiteY11" fmla="*/ 3994802 h 4397751"/>
              <a:gd name="connsiteX12" fmla="*/ 1470782 w 4827078"/>
              <a:gd name="connsiteY12" fmla="*/ 4351062 h 4397751"/>
              <a:gd name="connsiteX13" fmla="*/ 1007644 w 4827078"/>
              <a:gd name="connsiteY13" fmla="*/ 3733545 h 4397751"/>
              <a:gd name="connsiteX14" fmla="*/ 1411405 w 4827078"/>
              <a:gd name="connsiteY14" fmla="*/ 2926023 h 4397751"/>
              <a:gd name="connsiteX15" fmla="*/ 1245152 w 4827078"/>
              <a:gd name="connsiteY15" fmla="*/ 2439134 h 4397751"/>
              <a:gd name="connsiteX16" fmla="*/ 81370 w 4827078"/>
              <a:gd name="connsiteY16" fmla="*/ 2296630 h 4397751"/>
              <a:gd name="connsiteX17" fmla="*/ 200123 w 4827078"/>
              <a:gd name="connsiteY17" fmla="*/ 1215976 h 4397751"/>
              <a:gd name="connsiteX18" fmla="*/ 1019521 w 4827078"/>
              <a:gd name="connsiteY18" fmla="*/ 1239727 h 4397751"/>
              <a:gd name="connsiteX19" fmla="*/ 1268902 w 4827078"/>
              <a:gd name="connsiteY19" fmla="*/ 859717 h 4397751"/>
              <a:gd name="connsiteX20" fmla="*/ 1458908 w 4827078"/>
              <a:gd name="connsiteY20" fmla="*/ 170947 h 4397751"/>
              <a:gd name="connsiteX0" fmla="*/ 1458908 w 4763041"/>
              <a:gd name="connsiteY0" fmla="*/ 170947 h 4479189"/>
              <a:gd name="connsiteX1" fmla="*/ 2373307 w 4763041"/>
              <a:gd name="connsiteY1" fmla="*/ 52194 h 4479189"/>
              <a:gd name="connsiteX2" fmla="*/ 2883946 w 4763041"/>
              <a:gd name="connsiteY2" fmla="*/ 883466 h 4479189"/>
              <a:gd name="connsiteX3" fmla="*/ 3418336 w 4763041"/>
              <a:gd name="connsiteY3" fmla="*/ 1227851 h 4479189"/>
              <a:gd name="connsiteX4" fmla="*/ 3964601 w 4763041"/>
              <a:gd name="connsiteY4" fmla="*/ 954719 h 4479189"/>
              <a:gd name="connsiteX5" fmla="*/ 4558367 w 4763041"/>
              <a:gd name="connsiteY5" fmla="*/ 1892869 h 4479189"/>
              <a:gd name="connsiteX6" fmla="*/ 4012102 w 4763041"/>
              <a:gd name="connsiteY6" fmla="*/ 2617264 h 4479189"/>
              <a:gd name="connsiteX7" fmla="*/ 4178357 w 4763041"/>
              <a:gd name="connsiteY7" fmla="*/ 3234781 h 4479189"/>
              <a:gd name="connsiteX8" fmla="*/ 4760247 w 4763041"/>
              <a:gd name="connsiteY8" fmla="*/ 3614792 h 4479189"/>
              <a:gd name="connsiteX9" fmla="*/ 4356490 w 4763041"/>
              <a:gd name="connsiteY9" fmla="*/ 4469818 h 4479189"/>
              <a:gd name="connsiteX10" fmla="*/ 3430211 w 4763041"/>
              <a:gd name="connsiteY10" fmla="*/ 4066055 h 4479189"/>
              <a:gd name="connsiteX11" fmla="*/ 2515812 w 4763041"/>
              <a:gd name="connsiteY11" fmla="*/ 3994802 h 4479189"/>
              <a:gd name="connsiteX12" fmla="*/ 1470782 w 4763041"/>
              <a:gd name="connsiteY12" fmla="*/ 4351062 h 4479189"/>
              <a:gd name="connsiteX13" fmla="*/ 1007644 w 4763041"/>
              <a:gd name="connsiteY13" fmla="*/ 3733545 h 4479189"/>
              <a:gd name="connsiteX14" fmla="*/ 1411405 w 4763041"/>
              <a:gd name="connsiteY14" fmla="*/ 2926023 h 4479189"/>
              <a:gd name="connsiteX15" fmla="*/ 1245152 w 4763041"/>
              <a:gd name="connsiteY15" fmla="*/ 2439134 h 4479189"/>
              <a:gd name="connsiteX16" fmla="*/ 81370 w 4763041"/>
              <a:gd name="connsiteY16" fmla="*/ 2296630 h 4479189"/>
              <a:gd name="connsiteX17" fmla="*/ 200123 w 4763041"/>
              <a:gd name="connsiteY17" fmla="*/ 1215976 h 4479189"/>
              <a:gd name="connsiteX18" fmla="*/ 1019521 w 4763041"/>
              <a:gd name="connsiteY18" fmla="*/ 1239727 h 4479189"/>
              <a:gd name="connsiteX19" fmla="*/ 1268902 w 4763041"/>
              <a:gd name="connsiteY19" fmla="*/ 859717 h 4479189"/>
              <a:gd name="connsiteX20" fmla="*/ 1458908 w 4763041"/>
              <a:gd name="connsiteY20" fmla="*/ 170947 h 4479189"/>
              <a:gd name="connsiteX0" fmla="*/ 1458908 w 4760255"/>
              <a:gd name="connsiteY0" fmla="*/ 170947 h 4386171"/>
              <a:gd name="connsiteX1" fmla="*/ 2373307 w 4760255"/>
              <a:gd name="connsiteY1" fmla="*/ 52194 h 4386171"/>
              <a:gd name="connsiteX2" fmla="*/ 2883946 w 4760255"/>
              <a:gd name="connsiteY2" fmla="*/ 883466 h 4386171"/>
              <a:gd name="connsiteX3" fmla="*/ 3418336 w 4760255"/>
              <a:gd name="connsiteY3" fmla="*/ 1227851 h 4386171"/>
              <a:gd name="connsiteX4" fmla="*/ 3964601 w 4760255"/>
              <a:gd name="connsiteY4" fmla="*/ 954719 h 4386171"/>
              <a:gd name="connsiteX5" fmla="*/ 4558367 w 4760255"/>
              <a:gd name="connsiteY5" fmla="*/ 1892869 h 4386171"/>
              <a:gd name="connsiteX6" fmla="*/ 4012102 w 4760255"/>
              <a:gd name="connsiteY6" fmla="*/ 2617264 h 4386171"/>
              <a:gd name="connsiteX7" fmla="*/ 4178357 w 4760255"/>
              <a:gd name="connsiteY7" fmla="*/ 3234781 h 4386171"/>
              <a:gd name="connsiteX8" fmla="*/ 4760247 w 4760255"/>
              <a:gd name="connsiteY8" fmla="*/ 3614792 h 4386171"/>
              <a:gd name="connsiteX9" fmla="*/ 4190236 w 4760255"/>
              <a:gd name="connsiteY9" fmla="*/ 4374816 h 4386171"/>
              <a:gd name="connsiteX10" fmla="*/ 3430211 w 4760255"/>
              <a:gd name="connsiteY10" fmla="*/ 4066055 h 4386171"/>
              <a:gd name="connsiteX11" fmla="*/ 2515812 w 4760255"/>
              <a:gd name="connsiteY11" fmla="*/ 3994802 h 4386171"/>
              <a:gd name="connsiteX12" fmla="*/ 1470782 w 4760255"/>
              <a:gd name="connsiteY12" fmla="*/ 4351062 h 4386171"/>
              <a:gd name="connsiteX13" fmla="*/ 1007644 w 4760255"/>
              <a:gd name="connsiteY13" fmla="*/ 3733545 h 4386171"/>
              <a:gd name="connsiteX14" fmla="*/ 1411405 w 4760255"/>
              <a:gd name="connsiteY14" fmla="*/ 2926023 h 4386171"/>
              <a:gd name="connsiteX15" fmla="*/ 1245152 w 4760255"/>
              <a:gd name="connsiteY15" fmla="*/ 2439134 h 4386171"/>
              <a:gd name="connsiteX16" fmla="*/ 81370 w 4760255"/>
              <a:gd name="connsiteY16" fmla="*/ 2296630 h 4386171"/>
              <a:gd name="connsiteX17" fmla="*/ 200123 w 4760255"/>
              <a:gd name="connsiteY17" fmla="*/ 1215976 h 4386171"/>
              <a:gd name="connsiteX18" fmla="*/ 1019521 w 4760255"/>
              <a:gd name="connsiteY18" fmla="*/ 1239727 h 4386171"/>
              <a:gd name="connsiteX19" fmla="*/ 1268902 w 4760255"/>
              <a:gd name="connsiteY19" fmla="*/ 859717 h 4386171"/>
              <a:gd name="connsiteX20" fmla="*/ 1458908 w 4760255"/>
              <a:gd name="connsiteY20" fmla="*/ 170947 h 4386171"/>
              <a:gd name="connsiteX0" fmla="*/ 1458908 w 4570257"/>
              <a:gd name="connsiteY0" fmla="*/ 170947 h 4379263"/>
              <a:gd name="connsiteX1" fmla="*/ 2373307 w 4570257"/>
              <a:gd name="connsiteY1" fmla="*/ 52194 h 4379263"/>
              <a:gd name="connsiteX2" fmla="*/ 2883946 w 4570257"/>
              <a:gd name="connsiteY2" fmla="*/ 883466 h 4379263"/>
              <a:gd name="connsiteX3" fmla="*/ 3418336 w 4570257"/>
              <a:gd name="connsiteY3" fmla="*/ 1227851 h 4379263"/>
              <a:gd name="connsiteX4" fmla="*/ 3964601 w 4570257"/>
              <a:gd name="connsiteY4" fmla="*/ 954719 h 4379263"/>
              <a:gd name="connsiteX5" fmla="*/ 4558367 w 4570257"/>
              <a:gd name="connsiteY5" fmla="*/ 1892869 h 4379263"/>
              <a:gd name="connsiteX6" fmla="*/ 4012102 w 4570257"/>
              <a:gd name="connsiteY6" fmla="*/ 2617264 h 4379263"/>
              <a:gd name="connsiteX7" fmla="*/ 4178357 w 4570257"/>
              <a:gd name="connsiteY7" fmla="*/ 3234781 h 4379263"/>
              <a:gd name="connsiteX8" fmla="*/ 4570242 w 4570257"/>
              <a:gd name="connsiteY8" fmla="*/ 3804797 h 4379263"/>
              <a:gd name="connsiteX9" fmla="*/ 4190236 w 4570257"/>
              <a:gd name="connsiteY9" fmla="*/ 4374816 h 4379263"/>
              <a:gd name="connsiteX10" fmla="*/ 3430211 w 4570257"/>
              <a:gd name="connsiteY10" fmla="*/ 4066055 h 4379263"/>
              <a:gd name="connsiteX11" fmla="*/ 2515812 w 4570257"/>
              <a:gd name="connsiteY11" fmla="*/ 3994802 h 4379263"/>
              <a:gd name="connsiteX12" fmla="*/ 1470782 w 4570257"/>
              <a:gd name="connsiteY12" fmla="*/ 4351062 h 4379263"/>
              <a:gd name="connsiteX13" fmla="*/ 1007644 w 4570257"/>
              <a:gd name="connsiteY13" fmla="*/ 3733545 h 4379263"/>
              <a:gd name="connsiteX14" fmla="*/ 1411405 w 4570257"/>
              <a:gd name="connsiteY14" fmla="*/ 2926023 h 4379263"/>
              <a:gd name="connsiteX15" fmla="*/ 1245152 w 4570257"/>
              <a:gd name="connsiteY15" fmla="*/ 2439134 h 4379263"/>
              <a:gd name="connsiteX16" fmla="*/ 81370 w 4570257"/>
              <a:gd name="connsiteY16" fmla="*/ 2296630 h 4379263"/>
              <a:gd name="connsiteX17" fmla="*/ 200123 w 4570257"/>
              <a:gd name="connsiteY17" fmla="*/ 1215976 h 4379263"/>
              <a:gd name="connsiteX18" fmla="*/ 1019521 w 4570257"/>
              <a:gd name="connsiteY18" fmla="*/ 1239727 h 4379263"/>
              <a:gd name="connsiteX19" fmla="*/ 1268902 w 4570257"/>
              <a:gd name="connsiteY19" fmla="*/ 859717 h 4379263"/>
              <a:gd name="connsiteX20" fmla="*/ 1458908 w 4570257"/>
              <a:gd name="connsiteY20" fmla="*/ 170947 h 4379263"/>
              <a:gd name="connsiteX0" fmla="*/ 1458028 w 4569377"/>
              <a:gd name="connsiteY0" fmla="*/ 170947 h 4379263"/>
              <a:gd name="connsiteX1" fmla="*/ 2372427 w 4569377"/>
              <a:gd name="connsiteY1" fmla="*/ 52194 h 4379263"/>
              <a:gd name="connsiteX2" fmla="*/ 2883066 w 4569377"/>
              <a:gd name="connsiteY2" fmla="*/ 883466 h 4379263"/>
              <a:gd name="connsiteX3" fmla="*/ 3417456 w 4569377"/>
              <a:gd name="connsiteY3" fmla="*/ 1227851 h 4379263"/>
              <a:gd name="connsiteX4" fmla="*/ 3963721 w 4569377"/>
              <a:gd name="connsiteY4" fmla="*/ 954719 h 4379263"/>
              <a:gd name="connsiteX5" fmla="*/ 4557487 w 4569377"/>
              <a:gd name="connsiteY5" fmla="*/ 1892869 h 4379263"/>
              <a:gd name="connsiteX6" fmla="*/ 4011222 w 4569377"/>
              <a:gd name="connsiteY6" fmla="*/ 2617264 h 4379263"/>
              <a:gd name="connsiteX7" fmla="*/ 4177477 w 4569377"/>
              <a:gd name="connsiteY7" fmla="*/ 3234781 h 4379263"/>
              <a:gd name="connsiteX8" fmla="*/ 4569362 w 4569377"/>
              <a:gd name="connsiteY8" fmla="*/ 3804797 h 4379263"/>
              <a:gd name="connsiteX9" fmla="*/ 4189356 w 4569377"/>
              <a:gd name="connsiteY9" fmla="*/ 4374816 h 4379263"/>
              <a:gd name="connsiteX10" fmla="*/ 3429331 w 4569377"/>
              <a:gd name="connsiteY10" fmla="*/ 4066055 h 4379263"/>
              <a:gd name="connsiteX11" fmla="*/ 2514932 w 4569377"/>
              <a:gd name="connsiteY11" fmla="*/ 3994802 h 4379263"/>
              <a:gd name="connsiteX12" fmla="*/ 1469902 w 4569377"/>
              <a:gd name="connsiteY12" fmla="*/ 4351062 h 4379263"/>
              <a:gd name="connsiteX13" fmla="*/ 1006764 w 4569377"/>
              <a:gd name="connsiteY13" fmla="*/ 3733545 h 4379263"/>
              <a:gd name="connsiteX14" fmla="*/ 1410525 w 4569377"/>
              <a:gd name="connsiteY14" fmla="*/ 2926023 h 4379263"/>
              <a:gd name="connsiteX15" fmla="*/ 1232397 w 4569377"/>
              <a:gd name="connsiteY15" fmla="*/ 2320381 h 4379263"/>
              <a:gd name="connsiteX16" fmla="*/ 80490 w 4569377"/>
              <a:gd name="connsiteY16" fmla="*/ 2296630 h 4379263"/>
              <a:gd name="connsiteX17" fmla="*/ 199243 w 4569377"/>
              <a:gd name="connsiteY17" fmla="*/ 1215976 h 4379263"/>
              <a:gd name="connsiteX18" fmla="*/ 1018641 w 4569377"/>
              <a:gd name="connsiteY18" fmla="*/ 1239727 h 4379263"/>
              <a:gd name="connsiteX19" fmla="*/ 1268022 w 4569377"/>
              <a:gd name="connsiteY19" fmla="*/ 859717 h 4379263"/>
              <a:gd name="connsiteX20" fmla="*/ 1458028 w 4569377"/>
              <a:gd name="connsiteY20" fmla="*/ 170947 h 4379263"/>
              <a:gd name="connsiteX0" fmla="*/ 1314206 w 4425555"/>
              <a:gd name="connsiteY0" fmla="*/ 170947 h 4379263"/>
              <a:gd name="connsiteX1" fmla="*/ 2228605 w 4425555"/>
              <a:gd name="connsiteY1" fmla="*/ 52194 h 4379263"/>
              <a:gd name="connsiteX2" fmla="*/ 2739244 w 4425555"/>
              <a:gd name="connsiteY2" fmla="*/ 883466 h 4379263"/>
              <a:gd name="connsiteX3" fmla="*/ 3273634 w 4425555"/>
              <a:gd name="connsiteY3" fmla="*/ 1227851 h 4379263"/>
              <a:gd name="connsiteX4" fmla="*/ 3819899 w 4425555"/>
              <a:gd name="connsiteY4" fmla="*/ 954719 h 4379263"/>
              <a:gd name="connsiteX5" fmla="*/ 4413665 w 4425555"/>
              <a:gd name="connsiteY5" fmla="*/ 1892869 h 4379263"/>
              <a:gd name="connsiteX6" fmla="*/ 3867400 w 4425555"/>
              <a:gd name="connsiteY6" fmla="*/ 2617264 h 4379263"/>
              <a:gd name="connsiteX7" fmla="*/ 4033655 w 4425555"/>
              <a:gd name="connsiteY7" fmla="*/ 3234781 h 4379263"/>
              <a:gd name="connsiteX8" fmla="*/ 4425540 w 4425555"/>
              <a:gd name="connsiteY8" fmla="*/ 3804797 h 4379263"/>
              <a:gd name="connsiteX9" fmla="*/ 4045534 w 4425555"/>
              <a:gd name="connsiteY9" fmla="*/ 4374816 h 4379263"/>
              <a:gd name="connsiteX10" fmla="*/ 3285509 w 4425555"/>
              <a:gd name="connsiteY10" fmla="*/ 4066055 h 4379263"/>
              <a:gd name="connsiteX11" fmla="*/ 2371110 w 4425555"/>
              <a:gd name="connsiteY11" fmla="*/ 3994802 h 4379263"/>
              <a:gd name="connsiteX12" fmla="*/ 1326080 w 4425555"/>
              <a:gd name="connsiteY12" fmla="*/ 4351062 h 4379263"/>
              <a:gd name="connsiteX13" fmla="*/ 862942 w 4425555"/>
              <a:gd name="connsiteY13" fmla="*/ 3733545 h 4379263"/>
              <a:gd name="connsiteX14" fmla="*/ 1266703 w 4425555"/>
              <a:gd name="connsiteY14" fmla="*/ 2926023 h 4379263"/>
              <a:gd name="connsiteX15" fmla="*/ 1088575 w 4425555"/>
              <a:gd name="connsiteY15" fmla="*/ 2320381 h 4379263"/>
              <a:gd name="connsiteX16" fmla="*/ 186050 w 4425555"/>
              <a:gd name="connsiteY16" fmla="*/ 2320381 h 4379263"/>
              <a:gd name="connsiteX17" fmla="*/ 55421 w 4425555"/>
              <a:gd name="connsiteY17" fmla="*/ 1215976 h 4379263"/>
              <a:gd name="connsiteX18" fmla="*/ 874819 w 4425555"/>
              <a:gd name="connsiteY18" fmla="*/ 1239727 h 4379263"/>
              <a:gd name="connsiteX19" fmla="*/ 1124200 w 4425555"/>
              <a:gd name="connsiteY19" fmla="*/ 859717 h 4379263"/>
              <a:gd name="connsiteX20" fmla="*/ 1314206 w 4425555"/>
              <a:gd name="connsiteY20" fmla="*/ 170947 h 4379263"/>
              <a:gd name="connsiteX0" fmla="*/ 1196972 w 4308321"/>
              <a:gd name="connsiteY0" fmla="*/ 170947 h 4379263"/>
              <a:gd name="connsiteX1" fmla="*/ 2111371 w 4308321"/>
              <a:gd name="connsiteY1" fmla="*/ 52194 h 4379263"/>
              <a:gd name="connsiteX2" fmla="*/ 2622010 w 4308321"/>
              <a:gd name="connsiteY2" fmla="*/ 883466 h 4379263"/>
              <a:gd name="connsiteX3" fmla="*/ 3156400 w 4308321"/>
              <a:gd name="connsiteY3" fmla="*/ 1227851 h 4379263"/>
              <a:gd name="connsiteX4" fmla="*/ 3702665 w 4308321"/>
              <a:gd name="connsiteY4" fmla="*/ 954719 h 4379263"/>
              <a:gd name="connsiteX5" fmla="*/ 4296431 w 4308321"/>
              <a:gd name="connsiteY5" fmla="*/ 1892869 h 4379263"/>
              <a:gd name="connsiteX6" fmla="*/ 3750166 w 4308321"/>
              <a:gd name="connsiteY6" fmla="*/ 2617264 h 4379263"/>
              <a:gd name="connsiteX7" fmla="*/ 3916421 w 4308321"/>
              <a:gd name="connsiteY7" fmla="*/ 3234781 h 4379263"/>
              <a:gd name="connsiteX8" fmla="*/ 4308306 w 4308321"/>
              <a:gd name="connsiteY8" fmla="*/ 3804797 h 4379263"/>
              <a:gd name="connsiteX9" fmla="*/ 3928300 w 4308321"/>
              <a:gd name="connsiteY9" fmla="*/ 4374816 h 4379263"/>
              <a:gd name="connsiteX10" fmla="*/ 3168275 w 4308321"/>
              <a:gd name="connsiteY10" fmla="*/ 4066055 h 4379263"/>
              <a:gd name="connsiteX11" fmla="*/ 2253876 w 4308321"/>
              <a:gd name="connsiteY11" fmla="*/ 3994802 h 4379263"/>
              <a:gd name="connsiteX12" fmla="*/ 1208846 w 4308321"/>
              <a:gd name="connsiteY12" fmla="*/ 4351062 h 4379263"/>
              <a:gd name="connsiteX13" fmla="*/ 745708 w 4308321"/>
              <a:gd name="connsiteY13" fmla="*/ 3733545 h 4379263"/>
              <a:gd name="connsiteX14" fmla="*/ 1149469 w 4308321"/>
              <a:gd name="connsiteY14" fmla="*/ 2926023 h 4379263"/>
              <a:gd name="connsiteX15" fmla="*/ 971341 w 4308321"/>
              <a:gd name="connsiteY15" fmla="*/ 2320381 h 4379263"/>
              <a:gd name="connsiteX16" fmla="*/ 68816 w 4308321"/>
              <a:gd name="connsiteY16" fmla="*/ 2320381 h 4379263"/>
              <a:gd name="connsiteX17" fmla="*/ 140068 w 4308321"/>
              <a:gd name="connsiteY17" fmla="*/ 1322854 h 4379263"/>
              <a:gd name="connsiteX18" fmla="*/ 757585 w 4308321"/>
              <a:gd name="connsiteY18" fmla="*/ 1239727 h 4379263"/>
              <a:gd name="connsiteX19" fmla="*/ 1006966 w 4308321"/>
              <a:gd name="connsiteY19" fmla="*/ 859717 h 4379263"/>
              <a:gd name="connsiteX20" fmla="*/ 1196972 w 4308321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739990 w 4345646"/>
              <a:gd name="connsiteY4" fmla="*/ 954719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333756 w 4345646"/>
              <a:gd name="connsiteY5" fmla="*/ 1892869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45646"/>
              <a:gd name="connsiteY0" fmla="*/ 170947 h 4379263"/>
              <a:gd name="connsiteX1" fmla="*/ 2148696 w 4345646"/>
              <a:gd name="connsiteY1" fmla="*/ 52194 h 4379263"/>
              <a:gd name="connsiteX2" fmla="*/ 2659335 w 4345646"/>
              <a:gd name="connsiteY2" fmla="*/ 883466 h 4379263"/>
              <a:gd name="connsiteX3" fmla="*/ 3193725 w 4345646"/>
              <a:gd name="connsiteY3" fmla="*/ 1227851 h 4379263"/>
              <a:gd name="connsiteX4" fmla="*/ 3870618 w 4345646"/>
              <a:gd name="connsiteY4" fmla="*/ 1120976 h 4379263"/>
              <a:gd name="connsiteX5" fmla="*/ 4226878 w 4345646"/>
              <a:gd name="connsiteY5" fmla="*/ 1952248 h 4379263"/>
              <a:gd name="connsiteX6" fmla="*/ 3787491 w 4345646"/>
              <a:gd name="connsiteY6" fmla="*/ 2617264 h 4379263"/>
              <a:gd name="connsiteX7" fmla="*/ 3953746 w 4345646"/>
              <a:gd name="connsiteY7" fmla="*/ 3234781 h 4379263"/>
              <a:gd name="connsiteX8" fmla="*/ 4345631 w 4345646"/>
              <a:gd name="connsiteY8" fmla="*/ 3804797 h 4379263"/>
              <a:gd name="connsiteX9" fmla="*/ 3965625 w 4345646"/>
              <a:gd name="connsiteY9" fmla="*/ 4374816 h 4379263"/>
              <a:gd name="connsiteX10" fmla="*/ 3205600 w 4345646"/>
              <a:gd name="connsiteY10" fmla="*/ 4066055 h 4379263"/>
              <a:gd name="connsiteX11" fmla="*/ 2291201 w 4345646"/>
              <a:gd name="connsiteY11" fmla="*/ 3994802 h 4379263"/>
              <a:gd name="connsiteX12" fmla="*/ 1246171 w 4345646"/>
              <a:gd name="connsiteY12" fmla="*/ 4351062 h 4379263"/>
              <a:gd name="connsiteX13" fmla="*/ 783033 w 4345646"/>
              <a:gd name="connsiteY13" fmla="*/ 3733545 h 4379263"/>
              <a:gd name="connsiteX14" fmla="*/ 1186794 w 4345646"/>
              <a:gd name="connsiteY14" fmla="*/ 2926023 h 4379263"/>
              <a:gd name="connsiteX15" fmla="*/ 1008666 w 4345646"/>
              <a:gd name="connsiteY15" fmla="*/ 2320381 h 4379263"/>
              <a:gd name="connsiteX16" fmla="*/ 58640 w 4345646"/>
              <a:gd name="connsiteY16" fmla="*/ 2142251 h 4379263"/>
              <a:gd name="connsiteX17" fmla="*/ 177393 w 4345646"/>
              <a:gd name="connsiteY17" fmla="*/ 1322854 h 4379263"/>
              <a:gd name="connsiteX18" fmla="*/ 794910 w 4345646"/>
              <a:gd name="connsiteY18" fmla="*/ 1239727 h 4379263"/>
              <a:gd name="connsiteX19" fmla="*/ 1044291 w 4345646"/>
              <a:gd name="connsiteY19" fmla="*/ 859717 h 4379263"/>
              <a:gd name="connsiteX20" fmla="*/ 1234297 w 4345646"/>
              <a:gd name="connsiteY20" fmla="*/ 170947 h 4379263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170947 h 4381325"/>
              <a:gd name="connsiteX1" fmla="*/ 2148696 w 4362059"/>
              <a:gd name="connsiteY1" fmla="*/ 52194 h 4381325"/>
              <a:gd name="connsiteX2" fmla="*/ 2659335 w 4362059"/>
              <a:gd name="connsiteY2" fmla="*/ 883466 h 4381325"/>
              <a:gd name="connsiteX3" fmla="*/ 3193725 w 4362059"/>
              <a:gd name="connsiteY3" fmla="*/ 1227851 h 4381325"/>
              <a:gd name="connsiteX4" fmla="*/ 3870618 w 4362059"/>
              <a:gd name="connsiteY4" fmla="*/ 1120976 h 4381325"/>
              <a:gd name="connsiteX5" fmla="*/ 4226878 w 4362059"/>
              <a:gd name="connsiteY5" fmla="*/ 1952248 h 4381325"/>
              <a:gd name="connsiteX6" fmla="*/ 3787491 w 4362059"/>
              <a:gd name="connsiteY6" fmla="*/ 2617264 h 4381325"/>
              <a:gd name="connsiteX7" fmla="*/ 3953746 w 4362059"/>
              <a:gd name="connsiteY7" fmla="*/ 3234781 h 4381325"/>
              <a:gd name="connsiteX8" fmla="*/ 4345631 w 4362059"/>
              <a:gd name="connsiteY8" fmla="*/ 3804797 h 4381325"/>
              <a:gd name="connsiteX9" fmla="*/ 4256603 w 4362059"/>
              <a:gd name="connsiteY9" fmla="*/ 4238424 h 4381325"/>
              <a:gd name="connsiteX10" fmla="*/ 3965625 w 4362059"/>
              <a:gd name="connsiteY10" fmla="*/ 4374816 h 4381325"/>
              <a:gd name="connsiteX11" fmla="*/ 3205600 w 4362059"/>
              <a:gd name="connsiteY11" fmla="*/ 4066055 h 4381325"/>
              <a:gd name="connsiteX12" fmla="*/ 2291201 w 4362059"/>
              <a:gd name="connsiteY12" fmla="*/ 3994802 h 4381325"/>
              <a:gd name="connsiteX13" fmla="*/ 1246171 w 4362059"/>
              <a:gd name="connsiteY13" fmla="*/ 4351062 h 4381325"/>
              <a:gd name="connsiteX14" fmla="*/ 783033 w 4362059"/>
              <a:gd name="connsiteY14" fmla="*/ 3733545 h 4381325"/>
              <a:gd name="connsiteX15" fmla="*/ 1186794 w 4362059"/>
              <a:gd name="connsiteY15" fmla="*/ 2926023 h 4381325"/>
              <a:gd name="connsiteX16" fmla="*/ 1008666 w 4362059"/>
              <a:gd name="connsiteY16" fmla="*/ 2320381 h 4381325"/>
              <a:gd name="connsiteX17" fmla="*/ 58640 w 4362059"/>
              <a:gd name="connsiteY17" fmla="*/ 2142251 h 4381325"/>
              <a:gd name="connsiteX18" fmla="*/ 177393 w 4362059"/>
              <a:gd name="connsiteY18" fmla="*/ 1322854 h 4381325"/>
              <a:gd name="connsiteX19" fmla="*/ 794910 w 4362059"/>
              <a:gd name="connsiteY19" fmla="*/ 1239727 h 4381325"/>
              <a:gd name="connsiteX20" fmla="*/ 1044291 w 4362059"/>
              <a:gd name="connsiteY20" fmla="*/ 859717 h 4381325"/>
              <a:gd name="connsiteX21" fmla="*/ 1234297 w 4362059"/>
              <a:gd name="connsiteY21" fmla="*/ 170947 h 4381325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6878 w 4362059"/>
              <a:gd name="connsiteY6" fmla="*/ 2036546 h 4465623"/>
              <a:gd name="connsiteX7" fmla="*/ 3787491 w 4362059"/>
              <a:gd name="connsiteY7" fmla="*/ 2701562 h 4465623"/>
              <a:gd name="connsiteX8" fmla="*/ 3953746 w 4362059"/>
              <a:gd name="connsiteY8" fmla="*/ 3319079 h 4465623"/>
              <a:gd name="connsiteX9" fmla="*/ 4345631 w 4362059"/>
              <a:gd name="connsiteY9" fmla="*/ 3889095 h 4465623"/>
              <a:gd name="connsiteX10" fmla="*/ 4256603 w 4362059"/>
              <a:gd name="connsiteY10" fmla="*/ 4322722 h 4465623"/>
              <a:gd name="connsiteX11" fmla="*/ 3965625 w 4362059"/>
              <a:gd name="connsiteY11" fmla="*/ 4459114 h 4465623"/>
              <a:gd name="connsiteX12" fmla="*/ 3205600 w 4362059"/>
              <a:gd name="connsiteY12" fmla="*/ 4150353 h 4465623"/>
              <a:gd name="connsiteX13" fmla="*/ 2291201 w 4362059"/>
              <a:gd name="connsiteY13" fmla="*/ 4079100 h 4465623"/>
              <a:gd name="connsiteX14" fmla="*/ 1246171 w 4362059"/>
              <a:gd name="connsiteY14" fmla="*/ 4435360 h 4465623"/>
              <a:gd name="connsiteX15" fmla="*/ 783033 w 4362059"/>
              <a:gd name="connsiteY15" fmla="*/ 3817843 h 4465623"/>
              <a:gd name="connsiteX16" fmla="*/ 1186794 w 4362059"/>
              <a:gd name="connsiteY16" fmla="*/ 3010321 h 4465623"/>
              <a:gd name="connsiteX17" fmla="*/ 1008666 w 4362059"/>
              <a:gd name="connsiteY17" fmla="*/ 2404679 h 4465623"/>
              <a:gd name="connsiteX18" fmla="*/ 58640 w 4362059"/>
              <a:gd name="connsiteY18" fmla="*/ 2226549 h 4465623"/>
              <a:gd name="connsiteX19" fmla="*/ 177393 w 4362059"/>
              <a:gd name="connsiteY19" fmla="*/ 1407152 h 4465623"/>
              <a:gd name="connsiteX20" fmla="*/ 794910 w 4362059"/>
              <a:gd name="connsiteY20" fmla="*/ 1324025 h 4465623"/>
              <a:gd name="connsiteX21" fmla="*/ 1044291 w 4362059"/>
              <a:gd name="connsiteY21" fmla="*/ 944015 h 4465623"/>
              <a:gd name="connsiteX22" fmla="*/ 1234297 w 4362059"/>
              <a:gd name="connsiteY22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55245 h 4465623"/>
              <a:gd name="connsiteX1" fmla="*/ 1525274 w 4362059"/>
              <a:gd name="connsiteY1" fmla="*/ 11976 h 4465623"/>
              <a:gd name="connsiteX2" fmla="*/ 2148696 w 4362059"/>
              <a:gd name="connsiteY2" fmla="*/ 136492 h 4465623"/>
              <a:gd name="connsiteX3" fmla="*/ 2659335 w 4362059"/>
              <a:gd name="connsiteY3" fmla="*/ 967764 h 4465623"/>
              <a:gd name="connsiteX4" fmla="*/ 3193725 w 4362059"/>
              <a:gd name="connsiteY4" fmla="*/ 1312149 h 4465623"/>
              <a:gd name="connsiteX5" fmla="*/ 3870618 w 4362059"/>
              <a:gd name="connsiteY5" fmla="*/ 1205274 h 4465623"/>
              <a:gd name="connsiteX6" fmla="*/ 4220973 w 4362059"/>
              <a:gd name="connsiteY6" fmla="*/ 1555768 h 4465623"/>
              <a:gd name="connsiteX7" fmla="*/ 4226878 w 4362059"/>
              <a:gd name="connsiteY7" fmla="*/ 2036546 h 4465623"/>
              <a:gd name="connsiteX8" fmla="*/ 3787491 w 4362059"/>
              <a:gd name="connsiteY8" fmla="*/ 2701562 h 4465623"/>
              <a:gd name="connsiteX9" fmla="*/ 3953746 w 4362059"/>
              <a:gd name="connsiteY9" fmla="*/ 3319079 h 4465623"/>
              <a:gd name="connsiteX10" fmla="*/ 4345631 w 4362059"/>
              <a:gd name="connsiteY10" fmla="*/ 3889095 h 4465623"/>
              <a:gd name="connsiteX11" fmla="*/ 4256603 w 4362059"/>
              <a:gd name="connsiteY11" fmla="*/ 4322722 h 4465623"/>
              <a:gd name="connsiteX12" fmla="*/ 3965625 w 4362059"/>
              <a:gd name="connsiteY12" fmla="*/ 4459114 h 4465623"/>
              <a:gd name="connsiteX13" fmla="*/ 3205600 w 4362059"/>
              <a:gd name="connsiteY13" fmla="*/ 4150353 h 4465623"/>
              <a:gd name="connsiteX14" fmla="*/ 2291201 w 4362059"/>
              <a:gd name="connsiteY14" fmla="*/ 4079100 h 4465623"/>
              <a:gd name="connsiteX15" fmla="*/ 1246171 w 4362059"/>
              <a:gd name="connsiteY15" fmla="*/ 4435360 h 4465623"/>
              <a:gd name="connsiteX16" fmla="*/ 783033 w 4362059"/>
              <a:gd name="connsiteY16" fmla="*/ 3817843 h 4465623"/>
              <a:gd name="connsiteX17" fmla="*/ 1186794 w 4362059"/>
              <a:gd name="connsiteY17" fmla="*/ 3010321 h 4465623"/>
              <a:gd name="connsiteX18" fmla="*/ 1008666 w 4362059"/>
              <a:gd name="connsiteY18" fmla="*/ 2404679 h 4465623"/>
              <a:gd name="connsiteX19" fmla="*/ 58640 w 4362059"/>
              <a:gd name="connsiteY19" fmla="*/ 2226549 h 4465623"/>
              <a:gd name="connsiteX20" fmla="*/ 177393 w 4362059"/>
              <a:gd name="connsiteY20" fmla="*/ 1407152 h 4465623"/>
              <a:gd name="connsiteX21" fmla="*/ 794910 w 4362059"/>
              <a:gd name="connsiteY21" fmla="*/ 1324025 h 4465623"/>
              <a:gd name="connsiteX22" fmla="*/ 1044291 w 4362059"/>
              <a:gd name="connsiteY22" fmla="*/ 944015 h 4465623"/>
              <a:gd name="connsiteX23" fmla="*/ 1234297 w 4362059"/>
              <a:gd name="connsiteY23" fmla="*/ 255245 h 4465623"/>
              <a:gd name="connsiteX0" fmla="*/ 1234297 w 4362059"/>
              <a:gd name="connsiteY0" fmla="*/ 296576 h 4506954"/>
              <a:gd name="connsiteX1" fmla="*/ 1608402 w 4362059"/>
              <a:gd name="connsiteY1" fmla="*/ 5805 h 4506954"/>
              <a:gd name="connsiteX2" fmla="*/ 2148696 w 4362059"/>
              <a:gd name="connsiteY2" fmla="*/ 177823 h 4506954"/>
              <a:gd name="connsiteX3" fmla="*/ 2659335 w 4362059"/>
              <a:gd name="connsiteY3" fmla="*/ 1009095 h 4506954"/>
              <a:gd name="connsiteX4" fmla="*/ 3193725 w 4362059"/>
              <a:gd name="connsiteY4" fmla="*/ 1353480 h 4506954"/>
              <a:gd name="connsiteX5" fmla="*/ 3870618 w 4362059"/>
              <a:gd name="connsiteY5" fmla="*/ 1246605 h 4506954"/>
              <a:gd name="connsiteX6" fmla="*/ 4220973 w 4362059"/>
              <a:gd name="connsiteY6" fmla="*/ 1597099 h 4506954"/>
              <a:gd name="connsiteX7" fmla="*/ 4226878 w 4362059"/>
              <a:gd name="connsiteY7" fmla="*/ 2077877 h 4506954"/>
              <a:gd name="connsiteX8" fmla="*/ 3787491 w 4362059"/>
              <a:gd name="connsiteY8" fmla="*/ 2742893 h 4506954"/>
              <a:gd name="connsiteX9" fmla="*/ 3953746 w 4362059"/>
              <a:gd name="connsiteY9" fmla="*/ 3360410 h 4506954"/>
              <a:gd name="connsiteX10" fmla="*/ 4345631 w 4362059"/>
              <a:gd name="connsiteY10" fmla="*/ 3930426 h 4506954"/>
              <a:gd name="connsiteX11" fmla="*/ 4256603 w 4362059"/>
              <a:gd name="connsiteY11" fmla="*/ 4364053 h 4506954"/>
              <a:gd name="connsiteX12" fmla="*/ 3965625 w 4362059"/>
              <a:gd name="connsiteY12" fmla="*/ 4500445 h 4506954"/>
              <a:gd name="connsiteX13" fmla="*/ 3205600 w 4362059"/>
              <a:gd name="connsiteY13" fmla="*/ 4191684 h 4506954"/>
              <a:gd name="connsiteX14" fmla="*/ 2291201 w 4362059"/>
              <a:gd name="connsiteY14" fmla="*/ 4120431 h 4506954"/>
              <a:gd name="connsiteX15" fmla="*/ 1246171 w 4362059"/>
              <a:gd name="connsiteY15" fmla="*/ 4476691 h 4506954"/>
              <a:gd name="connsiteX16" fmla="*/ 783033 w 4362059"/>
              <a:gd name="connsiteY16" fmla="*/ 3859174 h 4506954"/>
              <a:gd name="connsiteX17" fmla="*/ 1186794 w 4362059"/>
              <a:gd name="connsiteY17" fmla="*/ 3051652 h 4506954"/>
              <a:gd name="connsiteX18" fmla="*/ 1008666 w 4362059"/>
              <a:gd name="connsiteY18" fmla="*/ 2446010 h 4506954"/>
              <a:gd name="connsiteX19" fmla="*/ 58640 w 4362059"/>
              <a:gd name="connsiteY19" fmla="*/ 2267880 h 4506954"/>
              <a:gd name="connsiteX20" fmla="*/ 177393 w 4362059"/>
              <a:gd name="connsiteY20" fmla="*/ 1448483 h 4506954"/>
              <a:gd name="connsiteX21" fmla="*/ 794910 w 4362059"/>
              <a:gd name="connsiteY21" fmla="*/ 1365356 h 4506954"/>
              <a:gd name="connsiteX22" fmla="*/ 1044291 w 4362059"/>
              <a:gd name="connsiteY22" fmla="*/ 985346 h 4506954"/>
              <a:gd name="connsiteX23" fmla="*/ 1234297 w 4362059"/>
              <a:gd name="connsiteY23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285861 w 4413623"/>
              <a:gd name="connsiteY0" fmla="*/ 296576 h 4506954"/>
              <a:gd name="connsiteX1" fmla="*/ 1659966 w 4413623"/>
              <a:gd name="connsiteY1" fmla="*/ 5805 h 4506954"/>
              <a:gd name="connsiteX2" fmla="*/ 2200260 w 4413623"/>
              <a:gd name="connsiteY2" fmla="*/ 177823 h 4506954"/>
              <a:gd name="connsiteX3" fmla="*/ 2710899 w 4413623"/>
              <a:gd name="connsiteY3" fmla="*/ 1009095 h 4506954"/>
              <a:gd name="connsiteX4" fmla="*/ 3245289 w 4413623"/>
              <a:gd name="connsiteY4" fmla="*/ 1353480 h 4506954"/>
              <a:gd name="connsiteX5" fmla="*/ 3922182 w 4413623"/>
              <a:gd name="connsiteY5" fmla="*/ 1246605 h 4506954"/>
              <a:gd name="connsiteX6" fmla="*/ 4272537 w 4413623"/>
              <a:gd name="connsiteY6" fmla="*/ 1597099 h 4506954"/>
              <a:gd name="connsiteX7" fmla="*/ 4278442 w 4413623"/>
              <a:gd name="connsiteY7" fmla="*/ 2077877 h 4506954"/>
              <a:gd name="connsiteX8" fmla="*/ 3839055 w 4413623"/>
              <a:gd name="connsiteY8" fmla="*/ 2742893 h 4506954"/>
              <a:gd name="connsiteX9" fmla="*/ 4005310 w 4413623"/>
              <a:gd name="connsiteY9" fmla="*/ 3360410 h 4506954"/>
              <a:gd name="connsiteX10" fmla="*/ 4397195 w 4413623"/>
              <a:gd name="connsiteY10" fmla="*/ 3930426 h 4506954"/>
              <a:gd name="connsiteX11" fmla="*/ 4308167 w 4413623"/>
              <a:gd name="connsiteY11" fmla="*/ 4364053 h 4506954"/>
              <a:gd name="connsiteX12" fmla="*/ 4017189 w 4413623"/>
              <a:gd name="connsiteY12" fmla="*/ 4500445 h 4506954"/>
              <a:gd name="connsiteX13" fmla="*/ 3257164 w 4413623"/>
              <a:gd name="connsiteY13" fmla="*/ 4191684 h 4506954"/>
              <a:gd name="connsiteX14" fmla="*/ 2342765 w 4413623"/>
              <a:gd name="connsiteY14" fmla="*/ 4120431 h 4506954"/>
              <a:gd name="connsiteX15" fmla="*/ 1297735 w 4413623"/>
              <a:gd name="connsiteY15" fmla="*/ 4476691 h 4506954"/>
              <a:gd name="connsiteX16" fmla="*/ 834597 w 4413623"/>
              <a:gd name="connsiteY16" fmla="*/ 3859174 h 4506954"/>
              <a:gd name="connsiteX17" fmla="*/ 1238358 w 4413623"/>
              <a:gd name="connsiteY17" fmla="*/ 3051652 h 4506954"/>
              <a:gd name="connsiteX18" fmla="*/ 1060230 w 4413623"/>
              <a:gd name="connsiteY18" fmla="*/ 2446010 h 4506954"/>
              <a:gd name="connsiteX19" fmla="*/ 110204 w 4413623"/>
              <a:gd name="connsiteY19" fmla="*/ 2267880 h 4506954"/>
              <a:gd name="connsiteX20" fmla="*/ 33046 w 4413623"/>
              <a:gd name="connsiteY20" fmla="*/ 1727728 h 4506954"/>
              <a:gd name="connsiteX21" fmla="*/ 228957 w 4413623"/>
              <a:gd name="connsiteY21" fmla="*/ 1448483 h 4506954"/>
              <a:gd name="connsiteX22" fmla="*/ 846474 w 4413623"/>
              <a:gd name="connsiteY22" fmla="*/ 1365356 h 4506954"/>
              <a:gd name="connsiteX23" fmla="*/ 1095855 w 4413623"/>
              <a:gd name="connsiteY23" fmla="*/ 985346 h 4506954"/>
              <a:gd name="connsiteX24" fmla="*/ 1285861 w 4413623"/>
              <a:gd name="connsiteY24" fmla="*/ 296576 h 4506954"/>
              <a:gd name="connsiteX0" fmla="*/ 1316814 w 4444576"/>
              <a:gd name="connsiteY0" fmla="*/ 296576 h 4506954"/>
              <a:gd name="connsiteX1" fmla="*/ 1690919 w 4444576"/>
              <a:gd name="connsiteY1" fmla="*/ 5805 h 4506954"/>
              <a:gd name="connsiteX2" fmla="*/ 2231213 w 4444576"/>
              <a:gd name="connsiteY2" fmla="*/ 177823 h 4506954"/>
              <a:gd name="connsiteX3" fmla="*/ 2741852 w 4444576"/>
              <a:gd name="connsiteY3" fmla="*/ 1009095 h 4506954"/>
              <a:gd name="connsiteX4" fmla="*/ 3276242 w 4444576"/>
              <a:gd name="connsiteY4" fmla="*/ 1353480 h 4506954"/>
              <a:gd name="connsiteX5" fmla="*/ 3953135 w 4444576"/>
              <a:gd name="connsiteY5" fmla="*/ 1246605 h 4506954"/>
              <a:gd name="connsiteX6" fmla="*/ 4303490 w 4444576"/>
              <a:gd name="connsiteY6" fmla="*/ 1597099 h 4506954"/>
              <a:gd name="connsiteX7" fmla="*/ 4309395 w 4444576"/>
              <a:gd name="connsiteY7" fmla="*/ 2077877 h 4506954"/>
              <a:gd name="connsiteX8" fmla="*/ 3870008 w 4444576"/>
              <a:gd name="connsiteY8" fmla="*/ 2742893 h 4506954"/>
              <a:gd name="connsiteX9" fmla="*/ 4036263 w 4444576"/>
              <a:gd name="connsiteY9" fmla="*/ 3360410 h 4506954"/>
              <a:gd name="connsiteX10" fmla="*/ 4428148 w 4444576"/>
              <a:gd name="connsiteY10" fmla="*/ 3930426 h 4506954"/>
              <a:gd name="connsiteX11" fmla="*/ 4339120 w 4444576"/>
              <a:gd name="connsiteY11" fmla="*/ 4364053 h 4506954"/>
              <a:gd name="connsiteX12" fmla="*/ 4048142 w 4444576"/>
              <a:gd name="connsiteY12" fmla="*/ 4500445 h 4506954"/>
              <a:gd name="connsiteX13" fmla="*/ 3288117 w 4444576"/>
              <a:gd name="connsiteY13" fmla="*/ 4191684 h 4506954"/>
              <a:gd name="connsiteX14" fmla="*/ 2373718 w 4444576"/>
              <a:gd name="connsiteY14" fmla="*/ 4120431 h 4506954"/>
              <a:gd name="connsiteX15" fmla="*/ 1328688 w 4444576"/>
              <a:gd name="connsiteY15" fmla="*/ 4476691 h 4506954"/>
              <a:gd name="connsiteX16" fmla="*/ 865550 w 4444576"/>
              <a:gd name="connsiteY16" fmla="*/ 3859174 h 4506954"/>
              <a:gd name="connsiteX17" fmla="*/ 1269311 w 4444576"/>
              <a:gd name="connsiteY17" fmla="*/ 3051652 h 4506954"/>
              <a:gd name="connsiteX18" fmla="*/ 1091183 w 4444576"/>
              <a:gd name="connsiteY18" fmla="*/ 2446010 h 4506954"/>
              <a:gd name="connsiteX19" fmla="*/ 141157 w 4444576"/>
              <a:gd name="connsiteY19" fmla="*/ 2267880 h 4506954"/>
              <a:gd name="connsiteX20" fmla="*/ 16497 w 4444576"/>
              <a:gd name="connsiteY20" fmla="*/ 1798980 h 4506954"/>
              <a:gd name="connsiteX21" fmla="*/ 259910 w 4444576"/>
              <a:gd name="connsiteY21" fmla="*/ 1448483 h 4506954"/>
              <a:gd name="connsiteX22" fmla="*/ 877427 w 4444576"/>
              <a:gd name="connsiteY22" fmla="*/ 1365356 h 4506954"/>
              <a:gd name="connsiteX23" fmla="*/ 1126808 w 4444576"/>
              <a:gd name="connsiteY23" fmla="*/ 985346 h 4506954"/>
              <a:gd name="connsiteX24" fmla="*/ 1316814 w 4444576"/>
              <a:gd name="connsiteY24" fmla="*/ 296576 h 4506954"/>
              <a:gd name="connsiteX0" fmla="*/ 1316814 w 4446109"/>
              <a:gd name="connsiteY0" fmla="*/ 296576 h 4575756"/>
              <a:gd name="connsiteX1" fmla="*/ 1690919 w 4446109"/>
              <a:gd name="connsiteY1" fmla="*/ 5805 h 4575756"/>
              <a:gd name="connsiteX2" fmla="*/ 2231213 w 4446109"/>
              <a:gd name="connsiteY2" fmla="*/ 177823 h 4575756"/>
              <a:gd name="connsiteX3" fmla="*/ 2741852 w 4446109"/>
              <a:gd name="connsiteY3" fmla="*/ 1009095 h 4575756"/>
              <a:gd name="connsiteX4" fmla="*/ 3276242 w 4446109"/>
              <a:gd name="connsiteY4" fmla="*/ 1353480 h 4575756"/>
              <a:gd name="connsiteX5" fmla="*/ 3953135 w 4446109"/>
              <a:gd name="connsiteY5" fmla="*/ 1246605 h 4575756"/>
              <a:gd name="connsiteX6" fmla="*/ 4303490 w 4446109"/>
              <a:gd name="connsiteY6" fmla="*/ 1597099 h 4575756"/>
              <a:gd name="connsiteX7" fmla="*/ 4309395 w 4446109"/>
              <a:gd name="connsiteY7" fmla="*/ 2077877 h 4575756"/>
              <a:gd name="connsiteX8" fmla="*/ 3870008 w 4446109"/>
              <a:gd name="connsiteY8" fmla="*/ 2742893 h 4575756"/>
              <a:gd name="connsiteX9" fmla="*/ 4036263 w 4446109"/>
              <a:gd name="connsiteY9" fmla="*/ 3360410 h 4575756"/>
              <a:gd name="connsiteX10" fmla="*/ 4428148 w 4446109"/>
              <a:gd name="connsiteY10" fmla="*/ 3930426 h 4575756"/>
              <a:gd name="connsiteX11" fmla="*/ 4339120 w 4446109"/>
              <a:gd name="connsiteY11" fmla="*/ 4364053 h 4575756"/>
              <a:gd name="connsiteX12" fmla="*/ 3976890 w 4446109"/>
              <a:gd name="connsiteY12" fmla="*/ 4571697 h 4575756"/>
              <a:gd name="connsiteX13" fmla="*/ 3288117 w 4446109"/>
              <a:gd name="connsiteY13" fmla="*/ 4191684 h 4575756"/>
              <a:gd name="connsiteX14" fmla="*/ 2373718 w 4446109"/>
              <a:gd name="connsiteY14" fmla="*/ 4120431 h 4575756"/>
              <a:gd name="connsiteX15" fmla="*/ 1328688 w 4446109"/>
              <a:gd name="connsiteY15" fmla="*/ 4476691 h 4575756"/>
              <a:gd name="connsiteX16" fmla="*/ 865550 w 4446109"/>
              <a:gd name="connsiteY16" fmla="*/ 3859174 h 4575756"/>
              <a:gd name="connsiteX17" fmla="*/ 1269311 w 4446109"/>
              <a:gd name="connsiteY17" fmla="*/ 3051652 h 4575756"/>
              <a:gd name="connsiteX18" fmla="*/ 1091183 w 4446109"/>
              <a:gd name="connsiteY18" fmla="*/ 2446010 h 4575756"/>
              <a:gd name="connsiteX19" fmla="*/ 141157 w 4446109"/>
              <a:gd name="connsiteY19" fmla="*/ 2267880 h 4575756"/>
              <a:gd name="connsiteX20" fmla="*/ 16497 w 4446109"/>
              <a:gd name="connsiteY20" fmla="*/ 1798980 h 4575756"/>
              <a:gd name="connsiteX21" fmla="*/ 259910 w 4446109"/>
              <a:gd name="connsiteY21" fmla="*/ 1448483 h 4575756"/>
              <a:gd name="connsiteX22" fmla="*/ 877427 w 4446109"/>
              <a:gd name="connsiteY22" fmla="*/ 1365356 h 4575756"/>
              <a:gd name="connsiteX23" fmla="*/ 1126808 w 4446109"/>
              <a:gd name="connsiteY23" fmla="*/ 985346 h 4575756"/>
              <a:gd name="connsiteX24" fmla="*/ 1316814 w 4446109"/>
              <a:gd name="connsiteY24" fmla="*/ 296576 h 4575756"/>
              <a:gd name="connsiteX0" fmla="*/ 1316814 w 4448517"/>
              <a:gd name="connsiteY0" fmla="*/ 296576 h 4552598"/>
              <a:gd name="connsiteX1" fmla="*/ 1690919 w 4448517"/>
              <a:gd name="connsiteY1" fmla="*/ 5805 h 4552598"/>
              <a:gd name="connsiteX2" fmla="*/ 2231213 w 4448517"/>
              <a:gd name="connsiteY2" fmla="*/ 177823 h 4552598"/>
              <a:gd name="connsiteX3" fmla="*/ 2741852 w 4448517"/>
              <a:gd name="connsiteY3" fmla="*/ 1009095 h 4552598"/>
              <a:gd name="connsiteX4" fmla="*/ 3276242 w 4448517"/>
              <a:gd name="connsiteY4" fmla="*/ 1353480 h 4552598"/>
              <a:gd name="connsiteX5" fmla="*/ 3953135 w 4448517"/>
              <a:gd name="connsiteY5" fmla="*/ 1246605 h 4552598"/>
              <a:gd name="connsiteX6" fmla="*/ 4303490 w 4448517"/>
              <a:gd name="connsiteY6" fmla="*/ 1597099 h 4552598"/>
              <a:gd name="connsiteX7" fmla="*/ 4309395 w 4448517"/>
              <a:gd name="connsiteY7" fmla="*/ 2077877 h 4552598"/>
              <a:gd name="connsiteX8" fmla="*/ 3870008 w 4448517"/>
              <a:gd name="connsiteY8" fmla="*/ 2742893 h 4552598"/>
              <a:gd name="connsiteX9" fmla="*/ 4036263 w 4448517"/>
              <a:gd name="connsiteY9" fmla="*/ 3360410 h 4552598"/>
              <a:gd name="connsiteX10" fmla="*/ 4428148 w 4448517"/>
              <a:gd name="connsiteY10" fmla="*/ 3930426 h 4552598"/>
              <a:gd name="connsiteX11" fmla="*/ 4339120 w 4448517"/>
              <a:gd name="connsiteY11" fmla="*/ 4364053 h 4552598"/>
              <a:gd name="connsiteX12" fmla="*/ 3881889 w 4448517"/>
              <a:gd name="connsiteY12" fmla="*/ 4547950 h 4552598"/>
              <a:gd name="connsiteX13" fmla="*/ 3288117 w 4448517"/>
              <a:gd name="connsiteY13" fmla="*/ 4191684 h 4552598"/>
              <a:gd name="connsiteX14" fmla="*/ 2373718 w 4448517"/>
              <a:gd name="connsiteY14" fmla="*/ 4120431 h 4552598"/>
              <a:gd name="connsiteX15" fmla="*/ 1328688 w 4448517"/>
              <a:gd name="connsiteY15" fmla="*/ 4476691 h 4552598"/>
              <a:gd name="connsiteX16" fmla="*/ 865550 w 4448517"/>
              <a:gd name="connsiteY16" fmla="*/ 3859174 h 4552598"/>
              <a:gd name="connsiteX17" fmla="*/ 1269311 w 4448517"/>
              <a:gd name="connsiteY17" fmla="*/ 3051652 h 4552598"/>
              <a:gd name="connsiteX18" fmla="*/ 1091183 w 4448517"/>
              <a:gd name="connsiteY18" fmla="*/ 2446010 h 4552598"/>
              <a:gd name="connsiteX19" fmla="*/ 141157 w 4448517"/>
              <a:gd name="connsiteY19" fmla="*/ 2267880 h 4552598"/>
              <a:gd name="connsiteX20" fmla="*/ 16497 w 4448517"/>
              <a:gd name="connsiteY20" fmla="*/ 1798980 h 4552598"/>
              <a:gd name="connsiteX21" fmla="*/ 259910 w 4448517"/>
              <a:gd name="connsiteY21" fmla="*/ 1448483 h 4552598"/>
              <a:gd name="connsiteX22" fmla="*/ 877427 w 4448517"/>
              <a:gd name="connsiteY22" fmla="*/ 1365356 h 4552598"/>
              <a:gd name="connsiteX23" fmla="*/ 1126808 w 4448517"/>
              <a:gd name="connsiteY23" fmla="*/ 985346 h 4552598"/>
              <a:gd name="connsiteX24" fmla="*/ 1316814 w 4448517"/>
              <a:gd name="connsiteY24" fmla="*/ 296576 h 4552598"/>
              <a:gd name="connsiteX0" fmla="*/ 1300369 w 4432072"/>
              <a:gd name="connsiteY0" fmla="*/ 296576 h 4552598"/>
              <a:gd name="connsiteX1" fmla="*/ 1674474 w 4432072"/>
              <a:gd name="connsiteY1" fmla="*/ 5805 h 4552598"/>
              <a:gd name="connsiteX2" fmla="*/ 2214768 w 4432072"/>
              <a:gd name="connsiteY2" fmla="*/ 177823 h 4552598"/>
              <a:gd name="connsiteX3" fmla="*/ 2725407 w 4432072"/>
              <a:gd name="connsiteY3" fmla="*/ 1009095 h 4552598"/>
              <a:gd name="connsiteX4" fmla="*/ 3259797 w 4432072"/>
              <a:gd name="connsiteY4" fmla="*/ 1353480 h 4552598"/>
              <a:gd name="connsiteX5" fmla="*/ 3936690 w 4432072"/>
              <a:gd name="connsiteY5" fmla="*/ 1246605 h 4552598"/>
              <a:gd name="connsiteX6" fmla="*/ 4287045 w 4432072"/>
              <a:gd name="connsiteY6" fmla="*/ 1597099 h 4552598"/>
              <a:gd name="connsiteX7" fmla="*/ 4292950 w 4432072"/>
              <a:gd name="connsiteY7" fmla="*/ 2077877 h 4552598"/>
              <a:gd name="connsiteX8" fmla="*/ 3853563 w 4432072"/>
              <a:gd name="connsiteY8" fmla="*/ 2742893 h 4552598"/>
              <a:gd name="connsiteX9" fmla="*/ 4019818 w 4432072"/>
              <a:gd name="connsiteY9" fmla="*/ 3360410 h 4552598"/>
              <a:gd name="connsiteX10" fmla="*/ 4411703 w 4432072"/>
              <a:gd name="connsiteY10" fmla="*/ 3930426 h 4552598"/>
              <a:gd name="connsiteX11" fmla="*/ 4322675 w 4432072"/>
              <a:gd name="connsiteY11" fmla="*/ 4364053 h 4552598"/>
              <a:gd name="connsiteX12" fmla="*/ 3865444 w 4432072"/>
              <a:gd name="connsiteY12" fmla="*/ 4547950 h 4552598"/>
              <a:gd name="connsiteX13" fmla="*/ 3271672 w 4432072"/>
              <a:gd name="connsiteY13" fmla="*/ 4191684 h 4552598"/>
              <a:gd name="connsiteX14" fmla="*/ 2357273 w 4432072"/>
              <a:gd name="connsiteY14" fmla="*/ 4120431 h 4552598"/>
              <a:gd name="connsiteX15" fmla="*/ 1312243 w 4432072"/>
              <a:gd name="connsiteY15" fmla="*/ 4476691 h 4552598"/>
              <a:gd name="connsiteX16" fmla="*/ 849105 w 4432072"/>
              <a:gd name="connsiteY16" fmla="*/ 3859174 h 4552598"/>
              <a:gd name="connsiteX17" fmla="*/ 1252866 w 4432072"/>
              <a:gd name="connsiteY17" fmla="*/ 3051652 h 4552598"/>
              <a:gd name="connsiteX18" fmla="*/ 1074738 w 4432072"/>
              <a:gd name="connsiteY18" fmla="*/ 2446010 h 4552598"/>
              <a:gd name="connsiteX19" fmla="*/ 231590 w 4432072"/>
              <a:gd name="connsiteY19" fmla="*/ 2386634 h 4552598"/>
              <a:gd name="connsiteX20" fmla="*/ 52 w 4432072"/>
              <a:gd name="connsiteY20" fmla="*/ 1798980 h 4552598"/>
              <a:gd name="connsiteX21" fmla="*/ 243465 w 4432072"/>
              <a:gd name="connsiteY21" fmla="*/ 1448483 h 4552598"/>
              <a:gd name="connsiteX22" fmla="*/ 860982 w 4432072"/>
              <a:gd name="connsiteY22" fmla="*/ 1365356 h 4552598"/>
              <a:gd name="connsiteX23" fmla="*/ 1110363 w 4432072"/>
              <a:gd name="connsiteY23" fmla="*/ 985346 h 4552598"/>
              <a:gd name="connsiteX24" fmla="*/ 1300369 w 4432072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252851 w 4432057"/>
              <a:gd name="connsiteY17" fmla="*/ 3051652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92935 w 4432057"/>
              <a:gd name="connsiteY7" fmla="*/ 2077877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87030 w 4432057"/>
              <a:gd name="connsiteY6" fmla="*/ 1597099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312228 w 4432057"/>
              <a:gd name="connsiteY15" fmla="*/ 4476691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849090 w 4432057"/>
              <a:gd name="connsiteY16" fmla="*/ 3859174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2057"/>
              <a:gd name="connsiteY0" fmla="*/ 296576 h 4552598"/>
              <a:gd name="connsiteX1" fmla="*/ 1674459 w 4432057"/>
              <a:gd name="connsiteY1" fmla="*/ 5805 h 4552598"/>
              <a:gd name="connsiteX2" fmla="*/ 2214753 w 4432057"/>
              <a:gd name="connsiteY2" fmla="*/ 177823 h 4552598"/>
              <a:gd name="connsiteX3" fmla="*/ 2725392 w 4432057"/>
              <a:gd name="connsiteY3" fmla="*/ 1009095 h 4552598"/>
              <a:gd name="connsiteX4" fmla="*/ 3259782 w 4432057"/>
              <a:gd name="connsiteY4" fmla="*/ 1353480 h 4552598"/>
              <a:gd name="connsiteX5" fmla="*/ 3936675 w 4432057"/>
              <a:gd name="connsiteY5" fmla="*/ 1246605 h 4552598"/>
              <a:gd name="connsiteX6" fmla="*/ 4215778 w 4432057"/>
              <a:gd name="connsiteY6" fmla="*/ 1573352 h 4552598"/>
              <a:gd name="connsiteX7" fmla="*/ 4221683 w 4432057"/>
              <a:gd name="connsiteY7" fmla="*/ 2125381 h 4552598"/>
              <a:gd name="connsiteX8" fmla="*/ 3853548 w 4432057"/>
              <a:gd name="connsiteY8" fmla="*/ 2742893 h 4552598"/>
              <a:gd name="connsiteX9" fmla="*/ 4019803 w 4432057"/>
              <a:gd name="connsiteY9" fmla="*/ 3360410 h 4552598"/>
              <a:gd name="connsiteX10" fmla="*/ 4411688 w 4432057"/>
              <a:gd name="connsiteY10" fmla="*/ 3930426 h 4552598"/>
              <a:gd name="connsiteX11" fmla="*/ 4322660 w 4432057"/>
              <a:gd name="connsiteY11" fmla="*/ 4364053 h 4552598"/>
              <a:gd name="connsiteX12" fmla="*/ 3865429 w 4432057"/>
              <a:gd name="connsiteY12" fmla="*/ 4547950 h 4552598"/>
              <a:gd name="connsiteX13" fmla="*/ 3271657 w 4432057"/>
              <a:gd name="connsiteY13" fmla="*/ 4191684 h 4552598"/>
              <a:gd name="connsiteX14" fmla="*/ 2357258 w 4432057"/>
              <a:gd name="connsiteY14" fmla="*/ 4120431 h 4552598"/>
              <a:gd name="connsiteX15" fmla="*/ 1525986 w 4432057"/>
              <a:gd name="connsiteY15" fmla="*/ 4417317 h 4552598"/>
              <a:gd name="connsiteX16" fmla="*/ 991596 w 4432057"/>
              <a:gd name="connsiteY16" fmla="*/ 3859176 h 4552598"/>
              <a:gd name="connsiteX17" fmla="*/ 1027223 w 4432057"/>
              <a:gd name="connsiteY17" fmla="*/ 3134781 h 4552598"/>
              <a:gd name="connsiteX18" fmla="*/ 932220 w 4432057"/>
              <a:gd name="connsiteY18" fmla="*/ 2612264 h 4552598"/>
              <a:gd name="connsiteX19" fmla="*/ 231575 w 4432057"/>
              <a:gd name="connsiteY19" fmla="*/ 2386634 h 4552598"/>
              <a:gd name="connsiteX20" fmla="*/ 37 w 4432057"/>
              <a:gd name="connsiteY20" fmla="*/ 1798980 h 4552598"/>
              <a:gd name="connsiteX21" fmla="*/ 243450 w 4432057"/>
              <a:gd name="connsiteY21" fmla="*/ 1448483 h 4552598"/>
              <a:gd name="connsiteX22" fmla="*/ 860967 w 4432057"/>
              <a:gd name="connsiteY22" fmla="*/ 1365356 h 4552598"/>
              <a:gd name="connsiteX23" fmla="*/ 1110348 w 4432057"/>
              <a:gd name="connsiteY23" fmla="*/ 985346 h 4552598"/>
              <a:gd name="connsiteX24" fmla="*/ 1300354 w 4432057"/>
              <a:gd name="connsiteY24" fmla="*/ 296576 h 4552598"/>
              <a:gd name="connsiteX0" fmla="*/ 1300354 w 4436565"/>
              <a:gd name="connsiteY0" fmla="*/ 296576 h 4421588"/>
              <a:gd name="connsiteX1" fmla="*/ 1674459 w 4436565"/>
              <a:gd name="connsiteY1" fmla="*/ 5805 h 4421588"/>
              <a:gd name="connsiteX2" fmla="*/ 2214753 w 4436565"/>
              <a:gd name="connsiteY2" fmla="*/ 177823 h 4421588"/>
              <a:gd name="connsiteX3" fmla="*/ 2725392 w 4436565"/>
              <a:gd name="connsiteY3" fmla="*/ 1009095 h 4421588"/>
              <a:gd name="connsiteX4" fmla="*/ 3259782 w 4436565"/>
              <a:gd name="connsiteY4" fmla="*/ 1353480 h 4421588"/>
              <a:gd name="connsiteX5" fmla="*/ 3936675 w 4436565"/>
              <a:gd name="connsiteY5" fmla="*/ 1246605 h 4421588"/>
              <a:gd name="connsiteX6" fmla="*/ 4215778 w 4436565"/>
              <a:gd name="connsiteY6" fmla="*/ 1573352 h 4421588"/>
              <a:gd name="connsiteX7" fmla="*/ 4221683 w 4436565"/>
              <a:gd name="connsiteY7" fmla="*/ 2125381 h 4421588"/>
              <a:gd name="connsiteX8" fmla="*/ 3853548 w 4436565"/>
              <a:gd name="connsiteY8" fmla="*/ 2742893 h 4421588"/>
              <a:gd name="connsiteX9" fmla="*/ 4019803 w 4436565"/>
              <a:gd name="connsiteY9" fmla="*/ 3360410 h 4421588"/>
              <a:gd name="connsiteX10" fmla="*/ 4411688 w 4436565"/>
              <a:gd name="connsiteY10" fmla="*/ 3930426 h 4421588"/>
              <a:gd name="connsiteX11" fmla="*/ 4322660 w 4436565"/>
              <a:gd name="connsiteY11" fmla="*/ 4364053 h 4421588"/>
              <a:gd name="connsiteX12" fmla="*/ 3722927 w 4436565"/>
              <a:gd name="connsiteY12" fmla="*/ 4381698 h 4421588"/>
              <a:gd name="connsiteX13" fmla="*/ 3271657 w 4436565"/>
              <a:gd name="connsiteY13" fmla="*/ 4191684 h 4421588"/>
              <a:gd name="connsiteX14" fmla="*/ 2357258 w 4436565"/>
              <a:gd name="connsiteY14" fmla="*/ 4120431 h 4421588"/>
              <a:gd name="connsiteX15" fmla="*/ 1525986 w 4436565"/>
              <a:gd name="connsiteY15" fmla="*/ 4417317 h 4421588"/>
              <a:gd name="connsiteX16" fmla="*/ 991596 w 4436565"/>
              <a:gd name="connsiteY16" fmla="*/ 3859176 h 4421588"/>
              <a:gd name="connsiteX17" fmla="*/ 1027223 w 4436565"/>
              <a:gd name="connsiteY17" fmla="*/ 3134781 h 4421588"/>
              <a:gd name="connsiteX18" fmla="*/ 932220 w 4436565"/>
              <a:gd name="connsiteY18" fmla="*/ 2612264 h 4421588"/>
              <a:gd name="connsiteX19" fmla="*/ 231575 w 4436565"/>
              <a:gd name="connsiteY19" fmla="*/ 2386634 h 4421588"/>
              <a:gd name="connsiteX20" fmla="*/ 37 w 4436565"/>
              <a:gd name="connsiteY20" fmla="*/ 1798980 h 4421588"/>
              <a:gd name="connsiteX21" fmla="*/ 243450 w 4436565"/>
              <a:gd name="connsiteY21" fmla="*/ 1448483 h 4421588"/>
              <a:gd name="connsiteX22" fmla="*/ 860967 w 4436565"/>
              <a:gd name="connsiteY22" fmla="*/ 1365356 h 4421588"/>
              <a:gd name="connsiteX23" fmla="*/ 1110348 w 4436565"/>
              <a:gd name="connsiteY23" fmla="*/ 985346 h 4421588"/>
              <a:gd name="connsiteX24" fmla="*/ 1300354 w 4436565"/>
              <a:gd name="connsiteY24" fmla="*/ 296576 h 4421588"/>
              <a:gd name="connsiteX0" fmla="*/ 1300354 w 4421190"/>
              <a:gd name="connsiteY0" fmla="*/ 296576 h 4421588"/>
              <a:gd name="connsiteX1" fmla="*/ 1674459 w 4421190"/>
              <a:gd name="connsiteY1" fmla="*/ 5805 h 4421588"/>
              <a:gd name="connsiteX2" fmla="*/ 2214753 w 4421190"/>
              <a:gd name="connsiteY2" fmla="*/ 177823 h 4421588"/>
              <a:gd name="connsiteX3" fmla="*/ 2725392 w 4421190"/>
              <a:gd name="connsiteY3" fmla="*/ 1009095 h 4421588"/>
              <a:gd name="connsiteX4" fmla="*/ 3259782 w 4421190"/>
              <a:gd name="connsiteY4" fmla="*/ 1353480 h 4421588"/>
              <a:gd name="connsiteX5" fmla="*/ 3936675 w 4421190"/>
              <a:gd name="connsiteY5" fmla="*/ 1246605 h 4421588"/>
              <a:gd name="connsiteX6" fmla="*/ 4215778 w 4421190"/>
              <a:gd name="connsiteY6" fmla="*/ 1573352 h 4421588"/>
              <a:gd name="connsiteX7" fmla="*/ 4221683 w 4421190"/>
              <a:gd name="connsiteY7" fmla="*/ 2125381 h 4421588"/>
              <a:gd name="connsiteX8" fmla="*/ 3853548 w 4421190"/>
              <a:gd name="connsiteY8" fmla="*/ 2742893 h 4421588"/>
              <a:gd name="connsiteX9" fmla="*/ 4019803 w 4421190"/>
              <a:gd name="connsiteY9" fmla="*/ 3360410 h 4421588"/>
              <a:gd name="connsiteX10" fmla="*/ 4411688 w 4421190"/>
              <a:gd name="connsiteY10" fmla="*/ 3930426 h 4421588"/>
              <a:gd name="connsiteX11" fmla="*/ 4251411 w 4421190"/>
              <a:gd name="connsiteY11" fmla="*/ 4221552 h 4421588"/>
              <a:gd name="connsiteX12" fmla="*/ 3722927 w 4421190"/>
              <a:gd name="connsiteY12" fmla="*/ 4381698 h 4421588"/>
              <a:gd name="connsiteX13" fmla="*/ 3271657 w 4421190"/>
              <a:gd name="connsiteY13" fmla="*/ 4191684 h 4421588"/>
              <a:gd name="connsiteX14" fmla="*/ 2357258 w 4421190"/>
              <a:gd name="connsiteY14" fmla="*/ 4120431 h 4421588"/>
              <a:gd name="connsiteX15" fmla="*/ 1525986 w 4421190"/>
              <a:gd name="connsiteY15" fmla="*/ 4417317 h 4421588"/>
              <a:gd name="connsiteX16" fmla="*/ 991596 w 4421190"/>
              <a:gd name="connsiteY16" fmla="*/ 3859176 h 4421588"/>
              <a:gd name="connsiteX17" fmla="*/ 1027223 w 4421190"/>
              <a:gd name="connsiteY17" fmla="*/ 3134781 h 4421588"/>
              <a:gd name="connsiteX18" fmla="*/ 932220 w 4421190"/>
              <a:gd name="connsiteY18" fmla="*/ 2612264 h 4421588"/>
              <a:gd name="connsiteX19" fmla="*/ 231575 w 4421190"/>
              <a:gd name="connsiteY19" fmla="*/ 2386634 h 4421588"/>
              <a:gd name="connsiteX20" fmla="*/ 37 w 4421190"/>
              <a:gd name="connsiteY20" fmla="*/ 1798980 h 4421588"/>
              <a:gd name="connsiteX21" fmla="*/ 243450 w 4421190"/>
              <a:gd name="connsiteY21" fmla="*/ 1448483 h 4421588"/>
              <a:gd name="connsiteX22" fmla="*/ 860967 w 4421190"/>
              <a:gd name="connsiteY22" fmla="*/ 1365356 h 4421588"/>
              <a:gd name="connsiteX23" fmla="*/ 1110348 w 4421190"/>
              <a:gd name="connsiteY23" fmla="*/ 985346 h 4421588"/>
              <a:gd name="connsiteX24" fmla="*/ 1300354 w 4421190"/>
              <a:gd name="connsiteY24" fmla="*/ 296576 h 4421588"/>
              <a:gd name="connsiteX0" fmla="*/ 1300354 w 4303277"/>
              <a:gd name="connsiteY0" fmla="*/ 296576 h 4421588"/>
              <a:gd name="connsiteX1" fmla="*/ 1674459 w 4303277"/>
              <a:gd name="connsiteY1" fmla="*/ 5805 h 4421588"/>
              <a:gd name="connsiteX2" fmla="*/ 2214753 w 4303277"/>
              <a:gd name="connsiteY2" fmla="*/ 177823 h 4421588"/>
              <a:gd name="connsiteX3" fmla="*/ 2725392 w 4303277"/>
              <a:gd name="connsiteY3" fmla="*/ 1009095 h 4421588"/>
              <a:gd name="connsiteX4" fmla="*/ 3259782 w 4303277"/>
              <a:gd name="connsiteY4" fmla="*/ 1353480 h 4421588"/>
              <a:gd name="connsiteX5" fmla="*/ 3936675 w 4303277"/>
              <a:gd name="connsiteY5" fmla="*/ 1246605 h 4421588"/>
              <a:gd name="connsiteX6" fmla="*/ 4215778 w 4303277"/>
              <a:gd name="connsiteY6" fmla="*/ 1573352 h 4421588"/>
              <a:gd name="connsiteX7" fmla="*/ 4221683 w 4303277"/>
              <a:gd name="connsiteY7" fmla="*/ 2125381 h 4421588"/>
              <a:gd name="connsiteX8" fmla="*/ 3853548 w 4303277"/>
              <a:gd name="connsiteY8" fmla="*/ 2742893 h 4421588"/>
              <a:gd name="connsiteX9" fmla="*/ 4019803 w 4303277"/>
              <a:gd name="connsiteY9" fmla="*/ 3360410 h 4421588"/>
              <a:gd name="connsiteX10" fmla="*/ 4257308 w 4303277"/>
              <a:gd name="connsiteY10" fmla="*/ 3823548 h 4421588"/>
              <a:gd name="connsiteX11" fmla="*/ 4251411 w 4303277"/>
              <a:gd name="connsiteY11" fmla="*/ 4221552 h 4421588"/>
              <a:gd name="connsiteX12" fmla="*/ 3722927 w 4303277"/>
              <a:gd name="connsiteY12" fmla="*/ 4381698 h 4421588"/>
              <a:gd name="connsiteX13" fmla="*/ 3271657 w 4303277"/>
              <a:gd name="connsiteY13" fmla="*/ 4191684 h 4421588"/>
              <a:gd name="connsiteX14" fmla="*/ 2357258 w 4303277"/>
              <a:gd name="connsiteY14" fmla="*/ 4120431 h 4421588"/>
              <a:gd name="connsiteX15" fmla="*/ 1525986 w 4303277"/>
              <a:gd name="connsiteY15" fmla="*/ 4417317 h 4421588"/>
              <a:gd name="connsiteX16" fmla="*/ 991596 w 4303277"/>
              <a:gd name="connsiteY16" fmla="*/ 3859176 h 4421588"/>
              <a:gd name="connsiteX17" fmla="*/ 1027223 w 4303277"/>
              <a:gd name="connsiteY17" fmla="*/ 3134781 h 4421588"/>
              <a:gd name="connsiteX18" fmla="*/ 932220 w 4303277"/>
              <a:gd name="connsiteY18" fmla="*/ 2612264 h 4421588"/>
              <a:gd name="connsiteX19" fmla="*/ 231575 w 4303277"/>
              <a:gd name="connsiteY19" fmla="*/ 2386634 h 4421588"/>
              <a:gd name="connsiteX20" fmla="*/ 37 w 4303277"/>
              <a:gd name="connsiteY20" fmla="*/ 1798980 h 4421588"/>
              <a:gd name="connsiteX21" fmla="*/ 243450 w 4303277"/>
              <a:gd name="connsiteY21" fmla="*/ 1448483 h 4421588"/>
              <a:gd name="connsiteX22" fmla="*/ 860967 w 4303277"/>
              <a:gd name="connsiteY22" fmla="*/ 1365356 h 4421588"/>
              <a:gd name="connsiteX23" fmla="*/ 1110348 w 4303277"/>
              <a:gd name="connsiteY23" fmla="*/ 985346 h 4421588"/>
              <a:gd name="connsiteX24" fmla="*/ 1300354 w 4303277"/>
              <a:gd name="connsiteY24" fmla="*/ 296576 h 4421588"/>
              <a:gd name="connsiteX0" fmla="*/ 1300354 w 4266374"/>
              <a:gd name="connsiteY0" fmla="*/ 296576 h 4421588"/>
              <a:gd name="connsiteX1" fmla="*/ 1674459 w 4266374"/>
              <a:gd name="connsiteY1" fmla="*/ 5805 h 4421588"/>
              <a:gd name="connsiteX2" fmla="*/ 2214753 w 4266374"/>
              <a:gd name="connsiteY2" fmla="*/ 177823 h 4421588"/>
              <a:gd name="connsiteX3" fmla="*/ 2725392 w 4266374"/>
              <a:gd name="connsiteY3" fmla="*/ 1009095 h 4421588"/>
              <a:gd name="connsiteX4" fmla="*/ 3259782 w 4266374"/>
              <a:gd name="connsiteY4" fmla="*/ 1353480 h 4421588"/>
              <a:gd name="connsiteX5" fmla="*/ 3936675 w 4266374"/>
              <a:gd name="connsiteY5" fmla="*/ 1246605 h 4421588"/>
              <a:gd name="connsiteX6" fmla="*/ 4215778 w 4266374"/>
              <a:gd name="connsiteY6" fmla="*/ 1573352 h 4421588"/>
              <a:gd name="connsiteX7" fmla="*/ 4221683 w 4266374"/>
              <a:gd name="connsiteY7" fmla="*/ 2125381 h 4421588"/>
              <a:gd name="connsiteX8" fmla="*/ 3853548 w 4266374"/>
              <a:gd name="connsiteY8" fmla="*/ 2742893 h 4421588"/>
              <a:gd name="connsiteX9" fmla="*/ 4019803 w 4266374"/>
              <a:gd name="connsiteY9" fmla="*/ 3360410 h 4421588"/>
              <a:gd name="connsiteX10" fmla="*/ 4257308 w 4266374"/>
              <a:gd name="connsiteY10" fmla="*/ 3823548 h 4421588"/>
              <a:gd name="connsiteX11" fmla="*/ 4168286 w 4266374"/>
              <a:gd name="connsiteY11" fmla="*/ 4221555 h 4421588"/>
              <a:gd name="connsiteX12" fmla="*/ 3722927 w 4266374"/>
              <a:gd name="connsiteY12" fmla="*/ 4381698 h 4421588"/>
              <a:gd name="connsiteX13" fmla="*/ 3271657 w 4266374"/>
              <a:gd name="connsiteY13" fmla="*/ 4191684 h 4421588"/>
              <a:gd name="connsiteX14" fmla="*/ 2357258 w 4266374"/>
              <a:gd name="connsiteY14" fmla="*/ 4120431 h 4421588"/>
              <a:gd name="connsiteX15" fmla="*/ 1525986 w 4266374"/>
              <a:gd name="connsiteY15" fmla="*/ 4417317 h 4421588"/>
              <a:gd name="connsiteX16" fmla="*/ 991596 w 4266374"/>
              <a:gd name="connsiteY16" fmla="*/ 3859176 h 4421588"/>
              <a:gd name="connsiteX17" fmla="*/ 1027223 w 4266374"/>
              <a:gd name="connsiteY17" fmla="*/ 3134781 h 4421588"/>
              <a:gd name="connsiteX18" fmla="*/ 932220 w 4266374"/>
              <a:gd name="connsiteY18" fmla="*/ 2612264 h 4421588"/>
              <a:gd name="connsiteX19" fmla="*/ 231575 w 4266374"/>
              <a:gd name="connsiteY19" fmla="*/ 2386634 h 4421588"/>
              <a:gd name="connsiteX20" fmla="*/ 37 w 4266374"/>
              <a:gd name="connsiteY20" fmla="*/ 1798980 h 4421588"/>
              <a:gd name="connsiteX21" fmla="*/ 243450 w 4266374"/>
              <a:gd name="connsiteY21" fmla="*/ 1448483 h 4421588"/>
              <a:gd name="connsiteX22" fmla="*/ 860967 w 4266374"/>
              <a:gd name="connsiteY22" fmla="*/ 1365356 h 4421588"/>
              <a:gd name="connsiteX23" fmla="*/ 1110348 w 4266374"/>
              <a:gd name="connsiteY23" fmla="*/ 985346 h 4421588"/>
              <a:gd name="connsiteX24" fmla="*/ 1300354 w 4266374"/>
              <a:gd name="connsiteY24" fmla="*/ 296576 h 4421588"/>
              <a:gd name="connsiteX0" fmla="*/ 1300354 w 4266374"/>
              <a:gd name="connsiteY0" fmla="*/ 296576 h 4421768"/>
              <a:gd name="connsiteX1" fmla="*/ 1674459 w 4266374"/>
              <a:gd name="connsiteY1" fmla="*/ 5805 h 4421768"/>
              <a:gd name="connsiteX2" fmla="*/ 2214753 w 4266374"/>
              <a:gd name="connsiteY2" fmla="*/ 177823 h 4421768"/>
              <a:gd name="connsiteX3" fmla="*/ 2725392 w 4266374"/>
              <a:gd name="connsiteY3" fmla="*/ 1009095 h 4421768"/>
              <a:gd name="connsiteX4" fmla="*/ 3259782 w 4266374"/>
              <a:gd name="connsiteY4" fmla="*/ 1353480 h 4421768"/>
              <a:gd name="connsiteX5" fmla="*/ 3936675 w 4266374"/>
              <a:gd name="connsiteY5" fmla="*/ 1246605 h 4421768"/>
              <a:gd name="connsiteX6" fmla="*/ 4215778 w 4266374"/>
              <a:gd name="connsiteY6" fmla="*/ 1573352 h 4421768"/>
              <a:gd name="connsiteX7" fmla="*/ 4221683 w 4266374"/>
              <a:gd name="connsiteY7" fmla="*/ 2125381 h 4421768"/>
              <a:gd name="connsiteX8" fmla="*/ 3853548 w 4266374"/>
              <a:gd name="connsiteY8" fmla="*/ 2742893 h 4421768"/>
              <a:gd name="connsiteX9" fmla="*/ 4019803 w 4266374"/>
              <a:gd name="connsiteY9" fmla="*/ 3360410 h 4421768"/>
              <a:gd name="connsiteX10" fmla="*/ 4257308 w 4266374"/>
              <a:gd name="connsiteY10" fmla="*/ 3823548 h 4421768"/>
              <a:gd name="connsiteX11" fmla="*/ 4168286 w 4266374"/>
              <a:gd name="connsiteY11" fmla="*/ 4221555 h 4421768"/>
              <a:gd name="connsiteX12" fmla="*/ 3722927 w 4266374"/>
              <a:gd name="connsiteY12" fmla="*/ 4381698 h 4421768"/>
              <a:gd name="connsiteX13" fmla="*/ 3093527 w 4266374"/>
              <a:gd name="connsiteY13" fmla="*/ 4108557 h 4421768"/>
              <a:gd name="connsiteX14" fmla="*/ 2357258 w 4266374"/>
              <a:gd name="connsiteY14" fmla="*/ 4120431 h 4421768"/>
              <a:gd name="connsiteX15" fmla="*/ 1525986 w 4266374"/>
              <a:gd name="connsiteY15" fmla="*/ 4417317 h 4421768"/>
              <a:gd name="connsiteX16" fmla="*/ 991596 w 4266374"/>
              <a:gd name="connsiteY16" fmla="*/ 3859176 h 4421768"/>
              <a:gd name="connsiteX17" fmla="*/ 1027223 w 4266374"/>
              <a:gd name="connsiteY17" fmla="*/ 3134781 h 4421768"/>
              <a:gd name="connsiteX18" fmla="*/ 932220 w 4266374"/>
              <a:gd name="connsiteY18" fmla="*/ 2612264 h 4421768"/>
              <a:gd name="connsiteX19" fmla="*/ 231575 w 4266374"/>
              <a:gd name="connsiteY19" fmla="*/ 2386634 h 4421768"/>
              <a:gd name="connsiteX20" fmla="*/ 37 w 4266374"/>
              <a:gd name="connsiteY20" fmla="*/ 1798980 h 4421768"/>
              <a:gd name="connsiteX21" fmla="*/ 243450 w 4266374"/>
              <a:gd name="connsiteY21" fmla="*/ 1448483 h 4421768"/>
              <a:gd name="connsiteX22" fmla="*/ 860967 w 4266374"/>
              <a:gd name="connsiteY22" fmla="*/ 1365356 h 4421768"/>
              <a:gd name="connsiteX23" fmla="*/ 1110348 w 4266374"/>
              <a:gd name="connsiteY23" fmla="*/ 985346 h 4421768"/>
              <a:gd name="connsiteX24" fmla="*/ 1300354 w 4266374"/>
              <a:gd name="connsiteY24" fmla="*/ 296576 h 4421768"/>
              <a:gd name="connsiteX0" fmla="*/ 1300354 w 4272520"/>
              <a:gd name="connsiteY0" fmla="*/ 296576 h 4421768"/>
              <a:gd name="connsiteX1" fmla="*/ 1674459 w 4272520"/>
              <a:gd name="connsiteY1" fmla="*/ 5805 h 4421768"/>
              <a:gd name="connsiteX2" fmla="*/ 2214753 w 4272520"/>
              <a:gd name="connsiteY2" fmla="*/ 177823 h 4421768"/>
              <a:gd name="connsiteX3" fmla="*/ 2725392 w 4272520"/>
              <a:gd name="connsiteY3" fmla="*/ 1009095 h 4421768"/>
              <a:gd name="connsiteX4" fmla="*/ 3259782 w 4272520"/>
              <a:gd name="connsiteY4" fmla="*/ 1353480 h 4421768"/>
              <a:gd name="connsiteX5" fmla="*/ 3936675 w 4272520"/>
              <a:gd name="connsiteY5" fmla="*/ 1246605 h 4421768"/>
              <a:gd name="connsiteX6" fmla="*/ 4215778 w 4272520"/>
              <a:gd name="connsiteY6" fmla="*/ 1573352 h 4421768"/>
              <a:gd name="connsiteX7" fmla="*/ 4221683 w 4272520"/>
              <a:gd name="connsiteY7" fmla="*/ 2125381 h 4421768"/>
              <a:gd name="connsiteX8" fmla="*/ 3853548 w 4272520"/>
              <a:gd name="connsiteY8" fmla="*/ 2742893 h 4421768"/>
              <a:gd name="connsiteX9" fmla="*/ 4019803 w 4272520"/>
              <a:gd name="connsiteY9" fmla="*/ 3360410 h 4421768"/>
              <a:gd name="connsiteX10" fmla="*/ 4257308 w 4272520"/>
              <a:gd name="connsiteY10" fmla="*/ 3823548 h 4421768"/>
              <a:gd name="connsiteX11" fmla="*/ 4168286 w 4272520"/>
              <a:gd name="connsiteY11" fmla="*/ 4221555 h 4421768"/>
              <a:gd name="connsiteX12" fmla="*/ 3521047 w 4272520"/>
              <a:gd name="connsiteY12" fmla="*/ 4310446 h 4421768"/>
              <a:gd name="connsiteX13" fmla="*/ 3093527 w 4272520"/>
              <a:gd name="connsiteY13" fmla="*/ 4108557 h 4421768"/>
              <a:gd name="connsiteX14" fmla="*/ 2357258 w 4272520"/>
              <a:gd name="connsiteY14" fmla="*/ 4120431 h 4421768"/>
              <a:gd name="connsiteX15" fmla="*/ 1525986 w 4272520"/>
              <a:gd name="connsiteY15" fmla="*/ 4417317 h 4421768"/>
              <a:gd name="connsiteX16" fmla="*/ 991596 w 4272520"/>
              <a:gd name="connsiteY16" fmla="*/ 3859176 h 4421768"/>
              <a:gd name="connsiteX17" fmla="*/ 1027223 w 4272520"/>
              <a:gd name="connsiteY17" fmla="*/ 3134781 h 4421768"/>
              <a:gd name="connsiteX18" fmla="*/ 932220 w 4272520"/>
              <a:gd name="connsiteY18" fmla="*/ 2612264 h 4421768"/>
              <a:gd name="connsiteX19" fmla="*/ 231575 w 4272520"/>
              <a:gd name="connsiteY19" fmla="*/ 2386634 h 4421768"/>
              <a:gd name="connsiteX20" fmla="*/ 37 w 4272520"/>
              <a:gd name="connsiteY20" fmla="*/ 1798980 h 4421768"/>
              <a:gd name="connsiteX21" fmla="*/ 243450 w 4272520"/>
              <a:gd name="connsiteY21" fmla="*/ 1448483 h 4421768"/>
              <a:gd name="connsiteX22" fmla="*/ 860967 w 4272520"/>
              <a:gd name="connsiteY22" fmla="*/ 1365356 h 4421768"/>
              <a:gd name="connsiteX23" fmla="*/ 1110348 w 4272520"/>
              <a:gd name="connsiteY23" fmla="*/ 985346 h 4421768"/>
              <a:gd name="connsiteX24" fmla="*/ 1300354 w 4272520"/>
              <a:gd name="connsiteY24" fmla="*/ 296576 h 4421768"/>
              <a:gd name="connsiteX0" fmla="*/ 1300354 w 4259703"/>
              <a:gd name="connsiteY0" fmla="*/ 296576 h 4421768"/>
              <a:gd name="connsiteX1" fmla="*/ 1674459 w 4259703"/>
              <a:gd name="connsiteY1" fmla="*/ 5805 h 4421768"/>
              <a:gd name="connsiteX2" fmla="*/ 2214753 w 4259703"/>
              <a:gd name="connsiteY2" fmla="*/ 177823 h 4421768"/>
              <a:gd name="connsiteX3" fmla="*/ 2725392 w 4259703"/>
              <a:gd name="connsiteY3" fmla="*/ 1009095 h 4421768"/>
              <a:gd name="connsiteX4" fmla="*/ 3259782 w 4259703"/>
              <a:gd name="connsiteY4" fmla="*/ 1353480 h 4421768"/>
              <a:gd name="connsiteX5" fmla="*/ 3936675 w 4259703"/>
              <a:gd name="connsiteY5" fmla="*/ 1246605 h 4421768"/>
              <a:gd name="connsiteX6" fmla="*/ 4215778 w 4259703"/>
              <a:gd name="connsiteY6" fmla="*/ 1573352 h 4421768"/>
              <a:gd name="connsiteX7" fmla="*/ 4221683 w 4259703"/>
              <a:gd name="connsiteY7" fmla="*/ 2125381 h 4421768"/>
              <a:gd name="connsiteX8" fmla="*/ 3853548 w 4259703"/>
              <a:gd name="connsiteY8" fmla="*/ 2742893 h 4421768"/>
              <a:gd name="connsiteX9" fmla="*/ 4019803 w 4259703"/>
              <a:gd name="connsiteY9" fmla="*/ 3360410 h 4421768"/>
              <a:gd name="connsiteX10" fmla="*/ 4257308 w 4259703"/>
              <a:gd name="connsiteY10" fmla="*/ 3823548 h 4421768"/>
              <a:gd name="connsiteX11" fmla="*/ 4037658 w 4259703"/>
              <a:gd name="connsiteY11" fmla="*/ 4316558 h 4421768"/>
              <a:gd name="connsiteX12" fmla="*/ 3521047 w 4259703"/>
              <a:gd name="connsiteY12" fmla="*/ 4310446 h 4421768"/>
              <a:gd name="connsiteX13" fmla="*/ 3093527 w 4259703"/>
              <a:gd name="connsiteY13" fmla="*/ 4108557 h 4421768"/>
              <a:gd name="connsiteX14" fmla="*/ 2357258 w 4259703"/>
              <a:gd name="connsiteY14" fmla="*/ 4120431 h 4421768"/>
              <a:gd name="connsiteX15" fmla="*/ 1525986 w 4259703"/>
              <a:gd name="connsiteY15" fmla="*/ 4417317 h 4421768"/>
              <a:gd name="connsiteX16" fmla="*/ 991596 w 4259703"/>
              <a:gd name="connsiteY16" fmla="*/ 3859176 h 4421768"/>
              <a:gd name="connsiteX17" fmla="*/ 1027223 w 4259703"/>
              <a:gd name="connsiteY17" fmla="*/ 3134781 h 4421768"/>
              <a:gd name="connsiteX18" fmla="*/ 932220 w 4259703"/>
              <a:gd name="connsiteY18" fmla="*/ 2612264 h 4421768"/>
              <a:gd name="connsiteX19" fmla="*/ 231575 w 4259703"/>
              <a:gd name="connsiteY19" fmla="*/ 2386634 h 4421768"/>
              <a:gd name="connsiteX20" fmla="*/ 37 w 4259703"/>
              <a:gd name="connsiteY20" fmla="*/ 1798980 h 4421768"/>
              <a:gd name="connsiteX21" fmla="*/ 243450 w 4259703"/>
              <a:gd name="connsiteY21" fmla="*/ 1448483 h 4421768"/>
              <a:gd name="connsiteX22" fmla="*/ 860967 w 4259703"/>
              <a:gd name="connsiteY22" fmla="*/ 1365356 h 4421768"/>
              <a:gd name="connsiteX23" fmla="*/ 1110348 w 4259703"/>
              <a:gd name="connsiteY23" fmla="*/ 985346 h 4421768"/>
              <a:gd name="connsiteX24" fmla="*/ 1300354 w 4259703"/>
              <a:gd name="connsiteY24" fmla="*/ 296576 h 442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59703" h="4421768">
                <a:moveTo>
                  <a:pt x="1300354" y="296576"/>
                </a:moveTo>
                <a:cubicBezTo>
                  <a:pt x="1394372" y="133319"/>
                  <a:pt x="1522059" y="25597"/>
                  <a:pt x="1674459" y="5805"/>
                </a:cubicBezTo>
                <a:cubicBezTo>
                  <a:pt x="1826859" y="-13987"/>
                  <a:pt x="2039598" y="10608"/>
                  <a:pt x="2214753" y="177823"/>
                </a:cubicBezTo>
                <a:cubicBezTo>
                  <a:pt x="2389908" y="345038"/>
                  <a:pt x="2551221" y="813152"/>
                  <a:pt x="2725392" y="1009095"/>
                </a:cubicBezTo>
                <a:cubicBezTo>
                  <a:pt x="2899564" y="1205038"/>
                  <a:pt x="3057902" y="1313895"/>
                  <a:pt x="3259782" y="1353480"/>
                </a:cubicBezTo>
                <a:cubicBezTo>
                  <a:pt x="3461662" y="1393065"/>
                  <a:pt x="3777342" y="1209960"/>
                  <a:pt x="3936675" y="1246605"/>
                </a:cubicBezTo>
                <a:cubicBezTo>
                  <a:pt x="4096008" y="1283250"/>
                  <a:pt x="4168277" y="1426889"/>
                  <a:pt x="4215778" y="1573352"/>
                </a:cubicBezTo>
                <a:cubicBezTo>
                  <a:pt x="4263279" y="1719815"/>
                  <a:pt x="4282055" y="1930458"/>
                  <a:pt x="4221683" y="2125381"/>
                </a:cubicBezTo>
                <a:cubicBezTo>
                  <a:pt x="4161311" y="2320304"/>
                  <a:pt x="3887195" y="2537055"/>
                  <a:pt x="3853548" y="2742893"/>
                </a:cubicBezTo>
                <a:cubicBezTo>
                  <a:pt x="3819901" y="2948731"/>
                  <a:pt x="3952510" y="3180301"/>
                  <a:pt x="4019803" y="3360410"/>
                </a:cubicBezTo>
                <a:cubicBezTo>
                  <a:pt x="4087096" y="3540519"/>
                  <a:pt x="4254332" y="3664190"/>
                  <a:pt x="4257308" y="3823548"/>
                </a:cubicBezTo>
                <a:cubicBezTo>
                  <a:pt x="4260284" y="3982906"/>
                  <a:pt x="4160368" y="4235408"/>
                  <a:pt x="4037658" y="4316558"/>
                </a:cubicBezTo>
                <a:cubicBezTo>
                  <a:pt x="3914948" y="4397708"/>
                  <a:pt x="3678402" y="4345113"/>
                  <a:pt x="3521047" y="4310446"/>
                </a:cubicBezTo>
                <a:cubicBezTo>
                  <a:pt x="3363692" y="4275779"/>
                  <a:pt x="3287492" y="4140226"/>
                  <a:pt x="3093527" y="4108557"/>
                </a:cubicBezTo>
                <a:cubicBezTo>
                  <a:pt x="2899562" y="4076888"/>
                  <a:pt x="2618515" y="4068971"/>
                  <a:pt x="2357258" y="4120431"/>
                </a:cubicBezTo>
                <a:cubicBezTo>
                  <a:pt x="2096001" y="4171891"/>
                  <a:pt x="1753596" y="4460860"/>
                  <a:pt x="1525986" y="4417317"/>
                </a:cubicBezTo>
                <a:cubicBezTo>
                  <a:pt x="1298376" y="4373775"/>
                  <a:pt x="1074723" y="4072932"/>
                  <a:pt x="991596" y="3859176"/>
                </a:cubicBezTo>
                <a:cubicBezTo>
                  <a:pt x="908469" y="3645420"/>
                  <a:pt x="1037119" y="3342600"/>
                  <a:pt x="1027223" y="3134781"/>
                </a:cubicBezTo>
                <a:cubicBezTo>
                  <a:pt x="1017327" y="2926962"/>
                  <a:pt x="1064828" y="2736955"/>
                  <a:pt x="932220" y="2612264"/>
                </a:cubicBezTo>
                <a:cubicBezTo>
                  <a:pt x="799612" y="2487573"/>
                  <a:pt x="386939" y="2522181"/>
                  <a:pt x="231575" y="2386634"/>
                </a:cubicBezTo>
                <a:cubicBezTo>
                  <a:pt x="76211" y="2251087"/>
                  <a:pt x="-1942" y="1955338"/>
                  <a:pt x="37" y="1798980"/>
                </a:cubicBezTo>
                <a:cubicBezTo>
                  <a:pt x="2016" y="1642622"/>
                  <a:pt x="99962" y="1520754"/>
                  <a:pt x="243450" y="1448483"/>
                </a:cubicBezTo>
                <a:cubicBezTo>
                  <a:pt x="386938" y="1376212"/>
                  <a:pt x="716484" y="1442546"/>
                  <a:pt x="860967" y="1365356"/>
                </a:cubicBezTo>
                <a:cubicBezTo>
                  <a:pt x="1005450" y="1288167"/>
                  <a:pt x="1037117" y="1163476"/>
                  <a:pt x="1110348" y="985346"/>
                </a:cubicBezTo>
                <a:cubicBezTo>
                  <a:pt x="1183579" y="807216"/>
                  <a:pt x="1206336" y="459833"/>
                  <a:pt x="1300354" y="296576"/>
                </a:cubicBezTo>
                <a:close/>
              </a:path>
            </a:pathLst>
          </a:custGeom>
          <a:solidFill>
            <a:srgbClr val="000000">
              <a:alpha val="4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711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" grpId="0" animBg="1"/>
      <p:bldP spid="6" grpId="0" animBg="1"/>
      <p:bldP spid="7" grpId="0" animBg="1"/>
      <p:bldP spid="12" grpId="0" animBg="1"/>
      <p:bldP spid="11" grpId="0" animBg="1"/>
      <p:bldP spid="13" grpId="0" animBg="1"/>
      <p:bldP spid="15" grpId="0" animBg="1"/>
      <p:bldP spid="18" grpId="0" animBg="1"/>
      <p:bldP spid="19" grpId="0" animBg="1"/>
      <p:bldP spid="23" grpId="0" animBg="1"/>
      <p:bldP spid="25" grpId="0" animBg="1"/>
      <p:bldP spid="26" grpId="0" animBg="1"/>
      <p:bldP spid="21" grpId="0" animBg="1"/>
      <p:bldP spid="21" grpId="1" animBg="1"/>
      <p:bldP spid="22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3796</TotalTime>
  <Words>2039</Words>
  <Application>Microsoft Office PowerPoint</Application>
  <PresentationFormat>On-screen Show (4:3)</PresentationFormat>
  <Paragraphs>619</Paragraphs>
  <Slides>129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129</vt:i4>
      </vt:variant>
    </vt:vector>
  </HeadingPairs>
  <TitlesOfParts>
    <vt:vector size="130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Toshiba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Steve Wyborney</dc:creator>
  <cp:lastModifiedBy>Steve Wyborney</cp:lastModifiedBy>
  <cp:revision>38</cp:revision>
  <dcterms:created xsi:type="dcterms:W3CDTF">2016-12-03T16:31:15Z</dcterms:created>
  <dcterms:modified xsi:type="dcterms:W3CDTF">2018-09-03T22:01:15Z</dcterms:modified>
</cp:coreProperties>
</file>