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0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-5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875172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069203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Shape 6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094978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Shape 6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08437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Shape 7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093931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Shape 8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85377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Shape 8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571369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Shape 9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628356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Shape 9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093524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Shape 13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735325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 type="title">
  <p:cSld name="TITLE">
    <p:bg>
      <p:bgPr>
        <a:gradFill>
          <a:gsLst>
            <a:gs pos="0">
              <a:schemeClr val="lt1"/>
            </a:gs>
            <a:gs pos="100000">
              <a:srgbClr val="A2C7C7"/>
            </a:gs>
          </a:gsLst>
          <a:lin ang="5400000" scaled="0"/>
        </a:gradFill>
        <a:effectLst/>
      </p:bgPr>
    </p:bg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Shape 28"/>
          <p:cNvGrpSpPr/>
          <p:nvPr/>
        </p:nvGrpSpPr>
        <p:grpSpPr>
          <a:xfrm>
            <a:off x="4716462" y="5345112"/>
            <a:ext cx="4427538" cy="1512888"/>
            <a:chOff x="4716462" y="5345112"/>
            <a:chExt cx="4427538" cy="1512888"/>
          </a:xfrm>
        </p:grpSpPr>
        <p:sp>
          <p:nvSpPr>
            <p:cNvPr id="29" name="Shape 29"/>
            <p:cNvSpPr/>
            <p:nvPr/>
          </p:nvSpPr>
          <p:spPr>
            <a:xfrm>
              <a:off x="4716462" y="5345112"/>
              <a:ext cx="4427537" cy="1512887"/>
            </a:xfrm>
            <a:custGeom>
              <a:avLst/>
              <a:gdLst/>
              <a:ahLst/>
              <a:cxnLst/>
              <a:rect l="0" t="0" r="0" b="0"/>
              <a:pathLst>
                <a:path w="2780" h="953" extrusionOk="0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  <a:lnTo>
                    <a:pt x="2780" y="24"/>
                  </a:lnTo>
                  <a:lnTo>
                    <a:pt x="2780" y="24"/>
                  </a:lnTo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lt1"/>
                </a:gs>
              </a:gsLst>
              <a:lin ang="135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" name="Shape 30"/>
            <p:cNvSpPr/>
            <p:nvPr/>
          </p:nvSpPr>
          <p:spPr>
            <a:xfrm>
              <a:off x="7305675" y="6372225"/>
              <a:ext cx="19050" cy="28575"/>
            </a:xfrm>
            <a:custGeom>
              <a:avLst/>
              <a:gdLst/>
              <a:ahLst/>
              <a:cxnLst/>
              <a:rect l="0" t="0" r="0" b="0"/>
              <a:pathLst>
                <a:path w="12" h="18" extrusionOk="0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2B9393"/>
                </a:gs>
              </a:gsLst>
              <a:lin ang="135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" name="Shape 31"/>
            <p:cNvSpPr/>
            <p:nvPr/>
          </p:nvSpPr>
          <p:spPr>
            <a:xfrm>
              <a:off x="7296150" y="6343650"/>
              <a:ext cx="9525" cy="28575"/>
            </a:xfrm>
            <a:custGeom>
              <a:avLst/>
              <a:gdLst/>
              <a:ahLst/>
              <a:cxnLst/>
              <a:rect l="0" t="0" r="0" b="0"/>
              <a:pathLst>
                <a:path w="6" h="18" extrusionOk="0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2B9393"/>
                </a:gs>
              </a:gsLst>
              <a:lin ang="135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" name="Shape 32"/>
            <p:cNvSpPr/>
            <p:nvPr/>
          </p:nvSpPr>
          <p:spPr>
            <a:xfrm>
              <a:off x="8223250" y="5678487"/>
              <a:ext cx="482600" cy="1176337"/>
            </a:xfrm>
            <a:custGeom>
              <a:avLst/>
              <a:gdLst/>
              <a:ahLst/>
              <a:cxnLst/>
              <a:rect l="0" t="0" r="0" b="0"/>
              <a:pathLst>
                <a:path w="304" h="741" extrusionOk="0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2B9393"/>
                </a:gs>
              </a:gsLst>
              <a:lin ang="135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" name="Shape 33"/>
            <p:cNvSpPr/>
            <p:nvPr/>
          </p:nvSpPr>
          <p:spPr>
            <a:xfrm>
              <a:off x="7807325" y="5640387"/>
              <a:ext cx="498475" cy="1217612"/>
            </a:xfrm>
            <a:custGeom>
              <a:avLst/>
              <a:gdLst/>
              <a:ahLst/>
              <a:cxnLst/>
              <a:rect l="0" t="0" r="0" b="0"/>
              <a:pathLst>
                <a:path w="314" h="767" extrusionOk="0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2B9393"/>
                </a:gs>
              </a:gsLst>
              <a:lin ang="135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" name="Shape 34"/>
            <p:cNvSpPr/>
            <p:nvPr/>
          </p:nvSpPr>
          <p:spPr>
            <a:xfrm>
              <a:off x="7461250" y="5868987"/>
              <a:ext cx="436562" cy="989012"/>
            </a:xfrm>
            <a:custGeom>
              <a:avLst/>
              <a:gdLst/>
              <a:ahLst/>
              <a:cxnLst/>
              <a:rect l="0" t="0" r="0" b="0"/>
              <a:pathLst>
                <a:path w="275" h="623" extrusionOk="0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2B9393"/>
                </a:gs>
              </a:gsLst>
              <a:lin ang="135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" name="Shape 35"/>
            <p:cNvSpPr/>
            <p:nvPr/>
          </p:nvSpPr>
          <p:spPr>
            <a:xfrm>
              <a:off x="7178675" y="5888037"/>
              <a:ext cx="338137" cy="969962"/>
            </a:xfrm>
            <a:custGeom>
              <a:avLst/>
              <a:gdLst/>
              <a:ahLst/>
              <a:cxnLst/>
              <a:rect l="0" t="0" r="0" b="0"/>
              <a:pathLst>
                <a:path w="213" h="611" extrusionOk="0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2B9393"/>
                </a:gs>
              </a:gsLst>
              <a:lin ang="135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" name="Shape 36"/>
            <p:cNvSpPr/>
            <p:nvPr/>
          </p:nvSpPr>
          <p:spPr>
            <a:xfrm>
              <a:off x="6813550" y="6248400"/>
              <a:ext cx="265112" cy="609600"/>
            </a:xfrm>
            <a:custGeom>
              <a:avLst/>
              <a:gdLst/>
              <a:ahLst/>
              <a:cxnLst/>
              <a:rect l="0" t="0" r="0" b="0"/>
              <a:pathLst>
                <a:path w="167" h="384" extrusionOk="0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2B9393"/>
                </a:gs>
              </a:gsLst>
              <a:lin ang="135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" name="Shape 37"/>
            <p:cNvSpPr/>
            <p:nvPr/>
          </p:nvSpPr>
          <p:spPr>
            <a:xfrm>
              <a:off x="6508750" y="6381750"/>
              <a:ext cx="263525" cy="476250"/>
            </a:xfrm>
            <a:custGeom>
              <a:avLst/>
              <a:gdLst/>
              <a:ahLst/>
              <a:cxnLst/>
              <a:rect l="0" t="0" r="0" b="0"/>
              <a:pathLst>
                <a:path w="166" h="300" extrusionOk="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2B9393"/>
                </a:gs>
              </a:gsLst>
              <a:lin ang="135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" name="Shape 38"/>
            <p:cNvSpPr/>
            <p:nvPr/>
          </p:nvSpPr>
          <p:spPr>
            <a:xfrm>
              <a:off x="6207125" y="6410325"/>
              <a:ext cx="376237" cy="447675"/>
            </a:xfrm>
            <a:custGeom>
              <a:avLst/>
              <a:gdLst/>
              <a:ahLst/>
              <a:cxnLst/>
              <a:rect l="0" t="0" r="0" b="0"/>
              <a:pathLst>
                <a:path w="237" h="282" extrusionOk="0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2B9393"/>
                </a:gs>
              </a:gsLst>
              <a:lin ang="135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" name="Shape 39"/>
            <p:cNvSpPr/>
            <p:nvPr/>
          </p:nvSpPr>
          <p:spPr>
            <a:xfrm>
              <a:off x="5832475" y="6486525"/>
              <a:ext cx="311150" cy="371475"/>
            </a:xfrm>
            <a:custGeom>
              <a:avLst/>
              <a:gdLst/>
              <a:ahLst/>
              <a:cxnLst/>
              <a:rect l="0" t="0" r="0" b="0"/>
              <a:pathLst>
                <a:path w="196" h="234" extrusionOk="0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2B9393"/>
                </a:gs>
              </a:gsLst>
              <a:lin ang="135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" name="Shape 40"/>
            <p:cNvSpPr/>
            <p:nvPr/>
          </p:nvSpPr>
          <p:spPr>
            <a:xfrm>
              <a:off x="5518150" y="6457950"/>
              <a:ext cx="301625" cy="400050"/>
            </a:xfrm>
            <a:custGeom>
              <a:avLst/>
              <a:gdLst/>
              <a:ahLst/>
              <a:cxnLst/>
              <a:rect l="0" t="0" r="0" b="0"/>
              <a:pathLst>
                <a:path w="190" h="252" extrusionOk="0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2B9393"/>
                </a:gs>
              </a:gsLst>
              <a:lin ang="135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" name="Shape 41"/>
            <p:cNvSpPr/>
            <p:nvPr/>
          </p:nvSpPr>
          <p:spPr>
            <a:xfrm>
              <a:off x="5032375" y="6648450"/>
              <a:ext cx="365125" cy="209550"/>
            </a:xfrm>
            <a:custGeom>
              <a:avLst/>
              <a:gdLst/>
              <a:ahLst/>
              <a:cxnLst/>
              <a:rect l="0" t="0" r="0" b="0"/>
              <a:pathLst>
                <a:path w="230" h="132" extrusionOk="0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2B9393"/>
                </a:gs>
              </a:gsLst>
              <a:lin ang="135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" name="Shape 42"/>
            <p:cNvSpPr/>
            <p:nvPr/>
          </p:nvSpPr>
          <p:spPr>
            <a:xfrm>
              <a:off x="4832350" y="6696075"/>
              <a:ext cx="141287" cy="161925"/>
            </a:xfrm>
            <a:custGeom>
              <a:avLst/>
              <a:gdLst/>
              <a:ahLst/>
              <a:cxnLst/>
              <a:rect l="0" t="0" r="0" b="0"/>
              <a:pathLst>
                <a:path w="89" h="102" extrusionOk="0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2B9393"/>
                </a:gs>
              </a:gsLst>
              <a:lin ang="135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" name="Shape 43"/>
            <p:cNvSpPr/>
            <p:nvPr/>
          </p:nvSpPr>
          <p:spPr>
            <a:xfrm>
              <a:off x="8702675" y="5345112"/>
              <a:ext cx="441325" cy="1512887"/>
            </a:xfrm>
            <a:custGeom>
              <a:avLst/>
              <a:gdLst/>
              <a:ahLst/>
              <a:cxnLst/>
              <a:rect l="0" t="0" r="0" b="0"/>
              <a:pathLst>
                <a:path w="278" h="953" extrusionOk="0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2B9393"/>
                </a:gs>
              </a:gsLst>
              <a:lin ang="135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4" name="Shape 44"/>
          <p:cNvSpPr txBox="1">
            <a:spLocks noGrp="1"/>
          </p:cNvSpPr>
          <p:nvPr>
            <p:ph type="ctrTitle"/>
          </p:nvPr>
        </p:nvSpPr>
        <p:spPr>
          <a:xfrm>
            <a:off x="685800" y="1600200"/>
            <a:ext cx="7772400" cy="182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1"/>
          <a:lstStyle>
            <a:lvl1pPr marL="0" marR="0" lvl="0" indent="-88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-88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-88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-88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-88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-88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-88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-88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-88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subTitle" idx="1"/>
          </p:nvPr>
        </p:nvSpPr>
        <p:spPr>
          <a:xfrm>
            <a:off x="1371600" y="37338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342900" marR="0" lvl="0" indent="-28956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1400"/>
              <a:buFont typeface="Noto Symbol"/>
              <a:buChar char="◆"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968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Char char="–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210819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Noto Symbol"/>
              <a:buChar char="◆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905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228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400"/>
              <a:buFont typeface="Noto Symbol"/>
              <a:buChar char="◆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228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400"/>
              <a:buFont typeface="Noto Symbol"/>
              <a:buChar char="◆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429000" marR="0" lvl="6" indent="-228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400"/>
              <a:buFont typeface="Noto Symbol"/>
              <a:buChar char="◆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4800600" marR="0" lvl="7" indent="-228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400"/>
              <a:buFont typeface="Noto Symbol"/>
              <a:buChar char="◆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6629400" marR="0" lvl="8" indent="-228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400"/>
              <a:buFont typeface="Noto Symbol"/>
              <a:buChar char="◆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dt" idx="10"/>
          </p:nvPr>
        </p:nvSpPr>
        <p:spPr>
          <a:xfrm>
            <a:off x="457200" y="6243637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0" marR="0" lvl="0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0" marR="0" lvl="0" indent="-88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sldNum" idx="12"/>
          </p:nvPr>
        </p:nvSpPr>
        <p:spPr>
          <a:xfrm>
            <a:off x="6553200" y="6243637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 type="tx">
  <p:cSld name="TITLE_AND_BOD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1"/>
          <a:lstStyle>
            <a:lvl1pPr marL="0" lvl="0" indent="-88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4400" b="0" i="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-88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4400" b="0" i="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-88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4400" b="0" i="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-88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4400" b="0" i="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-88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4400" b="0" i="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-88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4400" b="0" i="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-88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4400" b="0" i="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-88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4400" b="0" i="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-88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4400" b="0" i="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75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1400"/>
              <a:buFont typeface="Noto Symbol"/>
              <a:buChar char="◆"/>
              <a:defRPr sz="3200" b="0" i="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lvl="1" indent="-3175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Char char="–"/>
              <a:defRPr sz="2800" b="0" i="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lvl="2" indent="-3175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Noto Symbol"/>
              <a:buChar char="◆"/>
              <a:defRPr sz="2400" b="0" i="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lvl="3" indent="-3175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Char char="–"/>
              <a:defRPr sz="2000" b="0" i="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lvl="4" indent="-3175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400"/>
              <a:buFont typeface="Noto Symbol"/>
              <a:buChar char="◆"/>
              <a:defRPr sz="2000" b="0" i="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lvl="5" indent="-3175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400"/>
              <a:buFont typeface="Noto Symbol"/>
              <a:buChar char="◆"/>
              <a:defRPr sz="2000" b="0" i="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lvl="6" indent="-3175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400"/>
              <a:buFont typeface="Noto Symbol"/>
              <a:buChar char="◆"/>
              <a:defRPr sz="2000" b="0" i="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lvl="7" indent="-3175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400"/>
              <a:buFont typeface="Noto Symbol"/>
              <a:buChar char="◆"/>
              <a:defRPr sz="2000" b="0" i="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lvl="8" indent="-3175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400"/>
              <a:buFont typeface="Noto Symbol"/>
              <a:buChar char="◆"/>
              <a:defRPr sz="2000" b="0" i="0" u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dt" idx="10"/>
          </p:nvPr>
        </p:nvSpPr>
        <p:spPr>
          <a:xfrm>
            <a:off x="457200" y="6243637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0" marR="0" lvl="0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0" marR="0" lvl="0" indent="-88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sldNum" idx="12"/>
          </p:nvPr>
        </p:nvSpPr>
        <p:spPr>
          <a:xfrm>
            <a:off x="6553200" y="6243637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1"/>
            </a:gs>
            <a:gs pos="100000">
              <a:srgbClr val="A2C7C7"/>
            </a:gs>
          </a:gsLst>
          <a:lin ang="540000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Shape 6"/>
          <p:cNvGrpSpPr/>
          <p:nvPr/>
        </p:nvGrpSpPr>
        <p:grpSpPr>
          <a:xfrm>
            <a:off x="4716462" y="5345112"/>
            <a:ext cx="4427538" cy="1512888"/>
            <a:chOff x="4716462" y="5345112"/>
            <a:chExt cx="4427538" cy="1512888"/>
          </a:xfrm>
        </p:grpSpPr>
        <p:sp>
          <p:nvSpPr>
            <p:cNvPr id="7" name="Shape 7"/>
            <p:cNvSpPr/>
            <p:nvPr/>
          </p:nvSpPr>
          <p:spPr>
            <a:xfrm>
              <a:off x="4716462" y="5345112"/>
              <a:ext cx="4427537" cy="1512887"/>
            </a:xfrm>
            <a:custGeom>
              <a:avLst/>
              <a:gdLst/>
              <a:ahLst/>
              <a:cxnLst/>
              <a:rect l="0" t="0" r="0" b="0"/>
              <a:pathLst>
                <a:path w="2780" h="953" extrusionOk="0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  <a:lnTo>
                    <a:pt x="2780" y="24"/>
                  </a:lnTo>
                  <a:lnTo>
                    <a:pt x="2780" y="24"/>
                  </a:lnTo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chemeClr val="lt1"/>
                </a:gs>
              </a:gsLst>
              <a:lin ang="135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" name="Shape 8"/>
            <p:cNvSpPr/>
            <p:nvPr/>
          </p:nvSpPr>
          <p:spPr>
            <a:xfrm>
              <a:off x="7305675" y="6372225"/>
              <a:ext cx="19050" cy="28575"/>
            </a:xfrm>
            <a:custGeom>
              <a:avLst/>
              <a:gdLst/>
              <a:ahLst/>
              <a:cxnLst/>
              <a:rect l="0" t="0" r="0" b="0"/>
              <a:pathLst>
                <a:path w="12" h="18" extrusionOk="0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2B9393"/>
                </a:gs>
              </a:gsLst>
              <a:lin ang="135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" name="Shape 9"/>
            <p:cNvSpPr/>
            <p:nvPr/>
          </p:nvSpPr>
          <p:spPr>
            <a:xfrm>
              <a:off x="7296150" y="6343650"/>
              <a:ext cx="9525" cy="28575"/>
            </a:xfrm>
            <a:custGeom>
              <a:avLst/>
              <a:gdLst/>
              <a:ahLst/>
              <a:cxnLst/>
              <a:rect l="0" t="0" r="0" b="0"/>
              <a:pathLst>
                <a:path w="6" h="18" extrusionOk="0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2B9393"/>
                </a:gs>
              </a:gsLst>
              <a:lin ang="135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" name="Shape 10"/>
            <p:cNvSpPr/>
            <p:nvPr/>
          </p:nvSpPr>
          <p:spPr>
            <a:xfrm>
              <a:off x="8223250" y="5678487"/>
              <a:ext cx="482600" cy="1176337"/>
            </a:xfrm>
            <a:custGeom>
              <a:avLst/>
              <a:gdLst/>
              <a:ahLst/>
              <a:cxnLst/>
              <a:rect l="0" t="0" r="0" b="0"/>
              <a:pathLst>
                <a:path w="304" h="741" extrusionOk="0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2B9393"/>
                </a:gs>
              </a:gsLst>
              <a:lin ang="135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" name="Shape 11"/>
            <p:cNvSpPr/>
            <p:nvPr/>
          </p:nvSpPr>
          <p:spPr>
            <a:xfrm>
              <a:off x="7807325" y="5640387"/>
              <a:ext cx="498475" cy="1217612"/>
            </a:xfrm>
            <a:custGeom>
              <a:avLst/>
              <a:gdLst/>
              <a:ahLst/>
              <a:cxnLst/>
              <a:rect l="0" t="0" r="0" b="0"/>
              <a:pathLst>
                <a:path w="314" h="767" extrusionOk="0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2B9393"/>
                </a:gs>
              </a:gsLst>
              <a:lin ang="135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" name="Shape 12"/>
            <p:cNvSpPr/>
            <p:nvPr/>
          </p:nvSpPr>
          <p:spPr>
            <a:xfrm>
              <a:off x="7461250" y="5868987"/>
              <a:ext cx="436562" cy="989012"/>
            </a:xfrm>
            <a:custGeom>
              <a:avLst/>
              <a:gdLst/>
              <a:ahLst/>
              <a:cxnLst/>
              <a:rect l="0" t="0" r="0" b="0"/>
              <a:pathLst>
                <a:path w="275" h="623" extrusionOk="0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2B9393"/>
                </a:gs>
              </a:gsLst>
              <a:lin ang="135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" name="Shape 13"/>
            <p:cNvSpPr/>
            <p:nvPr/>
          </p:nvSpPr>
          <p:spPr>
            <a:xfrm>
              <a:off x="7178675" y="5888037"/>
              <a:ext cx="338137" cy="969962"/>
            </a:xfrm>
            <a:custGeom>
              <a:avLst/>
              <a:gdLst/>
              <a:ahLst/>
              <a:cxnLst/>
              <a:rect l="0" t="0" r="0" b="0"/>
              <a:pathLst>
                <a:path w="213" h="611" extrusionOk="0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2B9393"/>
                </a:gs>
              </a:gsLst>
              <a:lin ang="135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" name="Shape 14"/>
            <p:cNvSpPr/>
            <p:nvPr/>
          </p:nvSpPr>
          <p:spPr>
            <a:xfrm>
              <a:off x="6813550" y="6248400"/>
              <a:ext cx="265112" cy="609600"/>
            </a:xfrm>
            <a:custGeom>
              <a:avLst/>
              <a:gdLst/>
              <a:ahLst/>
              <a:cxnLst/>
              <a:rect l="0" t="0" r="0" b="0"/>
              <a:pathLst>
                <a:path w="167" h="384" extrusionOk="0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2B9393"/>
                </a:gs>
              </a:gsLst>
              <a:lin ang="135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" name="Shape 15"/>
            <p:cNvSpPr/>
            <p:nvPr/>
          </p:nvSpPr>
          <p:spPr>
            <a:xfrm>
              <a:off x="6508750" y="6381750"/>
              <a:ext cx="263525" cy="476250"/>
            </a:xfrm>
            <a:custGeom>
              <a:avLst/>
              <a:gdLst/>
              <a:ahLst/>
              <a:cxnLst/>
              <a:rect l="0" t="0" r="0" b="0"/>
              <a:pathLst>
                <a:path w="166" h="300" extrusionOk="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2B9393"/>
                </a:gs>
              </a:gsLst>
              <a:lin ang="135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" name="Shape 16"/>
            <p:cNvSpPr/>
            <p:nvPr/>
          </p:nvSpPr>
          <p:spPr>
            <a:xfrm>
              <a:off x="6207125" y="6410325"/>
              <a:ext cx="376237" cy="447675"/>
            </a:xfrm>
            <a:custGeom>
              <a:avLst/>
              <a:gdLst/>
              <a:ahLst/>
              <a:cxnLst/>
              <a:rect l="0" t="0" r="0" b="0"/>
              <a:pathLst>
                <a:path w="237" h="282" extrusionOk="0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2B9393"/>
                </a:gs>
              </a:gsLst>
              <a:lin ang="135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" name="Shape 17"/>
            <p:cNvSpPr/>
            <p:nvPr/>
          </p:nvSpPr>
          <p:spPr>
            <a:xfrm>
              <a:off x="5832475" y="6486525"/>
              <a:ext cx="311150" cy="371475"/>
            </a:xfrm>
            <a:custGeom>
              <a:avLst/>
              <a:gdLst/>
              <a:ahLst/>
              <a:cxnLst/>
              <a:rect l="0" t="0" r="0" b="0"/>
              <a:pathLst>
                <a:path w="196" h="234" extrusionOk="0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2B9393"/>
                </a:gs>
              </a:gsLst>
              <a:lin ang="135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" name="Shape 18"/>
            <p:cNvSpPr/>
            <p:nvPr/>
          </p:nvSpPr>
          <p:spPr>
            <a:xfrm>
              <a:off x="5518150" y="6457950"/>
              <a:ext cx="301625" cy="400050"/>
            </a:xfrm>
            <a:custGeom>
              <a:avLst/>
              <a:gdLst/>
              <a:ahLst/>
              <a:cxnLst/>
              <a:rect l="0" t="0" r="0" b="0"/>
              <a:pathLst>
                <a:path w="190" h="252" extrusionOk="0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2B9393"/>
                </a:gs>
              </a:gsLst>
              <a:lin ang="135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" name="Shape 19"/>
            <p:cNvSpPr/>
            <p:nvPr/>
          </p:nvSpPr>
          <p:spPr>
            <a:xfrm>
              <a:off x="5032375" y="6648450"/>
              <a:ext cx="365125" cy="209550"/>
            </a:xfrm>
            <a:custGeom>
              <a:avLst/>
              <a:gdLst/>
              <a:ahLst/>
              <a:cxnLst/>
              <a:rect l="0" t="0" r="0" b="0"/>
              <a:pathLst>
                <a:path w="230" h="132" extrusionOk="0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2B9393"/>
                </a:gs>
              </a:gsLst>
              <a:lin ang="135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" name="Shape 20"/>
            <p:cNvSpPr/>
            <p:nvPr/>
          </p:nvSpPr>
          <p:spPr>
            <a:xfrm>
              <a:off x="4832350" y="6696075"/>
              <a:ext cx="141287" cy="161925"/>
            </a:xfrm>
            <a:custGeom>
              <a:avLst/>
              <a:gdLst/>
              <a:ahLst/>
              <a:cxnLst/>
              <a:rect l="0" t="0" r="0" b="0"/>
              <a:pathLst>
                <a:path w="89" h="102" extrusionOk="0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2B9393"/>
                </a:gs>
              </a:gsLst>
              <a:lin ang="135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" name="Shape 21"/>
            <p:cNvSpPr/>
            <p:nvPr/>
          </p:nvSpPr>
          <p:spPr>
            <a:xfrm>
              <a:off x="8702675" y="5345112"/>
              <a:ext cx="441325" cy="1512887"/>
            </a:xfrm>
            <a:custGeom>
              <a:avLst/>
              <a:gdLst/>
              <a:ahLst/>
              <a:cxnLst/>
              <a:rect l="0" t="0" r="0" b="0"/>
              <a:pathLst>
                <a:path w="278" h="953" extrusionOk="0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>
              <a:gsLst>
                <a:gs pos="0">
                  <a:schemeClr val="lt2"/>
                </a:gs>
                <a:gs pos="100000">
                  <a:srgbClr val="2B9393"/>
                </a:gs>
              </a:gsLst>
              <a:lin ang="1350000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1"/>
          <a:lstStyle>
            <a:lvl1pPr marL="0" marR="0" lvl="0" indent="-88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-88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-88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-88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-88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-88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-88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-88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-88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dt" idx="10"/>
          </p:nvPr>
        </p:nvSpPr>
        <p:spPr>
          <a:xfrm>
            <a:off x="457200" y="6243637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0" marR="0" lvl="0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0" marR="0" lvl="0" indent="-88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-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sldNum" idx="12"/>
          </p:nvPr>
        </p:nvSpPr>
        <p:spPr>
          <a:xfrm>
            <a:off x="6553200" y="6243637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" name="Shape 2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175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1400"/>
              <a:buFont typeface="Noto Symbol"/>
              <a:buChar char="◆"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Char char="–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Noto Symbol"/>
              <a:buChar char="◆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400"/>
              <a:buFont typeface="Noto Symbol"/>
              <a:buChar char="◆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400"/>
              <a:buFont typeface="Noto Symbol"/>
              <a:buChar char="◆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400"/>
              <a:buFont typeface="Noto Symbol"/>
              <a:buChar char="◆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400"/>
              <a:buFont typeface="Noto Symbol"/>
              <a:buChar char="◆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400"/>
              <a:buFont typeface="Noto Symbol"/>
              <a:buChar char="◆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>
            <a:spLocks noGrp="1"/>
          </p:cNvSpPr>
          <p:nvPr>
            <p:ph type="ctrTitle"/>
          </p:nvPr>
        </p:nvSpPr>
        <p:spPr>
          <a:xfrm>
            <a:off x="685800" y="1600200"/>
            <a:ext cx="7772400" cy="182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rPr lang="en-US" sz="5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Introduction to Civics Class</a:t>
            </a:r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ubTitle" idx="1"/>
          </p:nvPr>
        </p:nvSpPr>
        <p:spPr>
          <a:xfrm>
            <a:off x="1371600" y="37338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20066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ymbol"/>
              <a:buNone/>
            </a:pPr>
            <a:r>
              <a:rPr lang="en-US" sz="3200" b="0" i="0" u="none" strike="noStrike" cap="none" dirty="0" smtClean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Welcome to Civics</a:t>
            </a:r>
          </a:p>
          <a:p>
            <a:pPr marL="342900" marR="0" lvl="0" indent="-20066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ymbol"/>
              <a:buNone/>
            </a:pPr>
            <a:r>
              <a:rPr lang="en-US" dirty="0" smtClean="0"/>
              <a:t>Mr. Smilsky</a:t>
            </a:r>
            <a:endParaRPr sz="32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rPr lang="en-US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What is Civics?</a:t>
            </a:r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body" idx="1"/>
          </p:nvPr>
        </p:nvSpPr>
        <p:spPr>
          <a:xfrm>
            <a:off x="457200" y="1295400"/>
            <a:ext cx="8229600" cy="41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960"/>
              <a:buFont typeface="Noto Symbol"/>
              <a:buChar char="◆"/>
            </a:pPr>
            <a:r>
              <a:rPr lang="en-US"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What do you think the word civics means?</a:t>
            </a:r>
            <a:endParaRPr/>
          </a:p>
          <a:p>
            <a:pPr marL="342900" marR="0" lvl="0" indent="-34290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Font typeface="Noto Symbol"/>
              <a:buNone/>
            </a:pPr>
            <a:endParaRPr sz="2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960"/>
              <a:buFont typeface="Noto Symbol"/>
              <a:buChar char="◆"/>
            </a:pPr>
            <a:r>
              <a:rPr lang="en-US"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What do you expect to learn in this course?</a:t>
            </a:r>
            <a:endParaRPr/>
          </a:p>
          <a:p>
            <a:pPr marL="342900" marR="0" lvl="0" indent="-21844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960"/>
              <a:buFont typeface="Noto Symbol"/>
              <a:buNone/>
            </a:pPr>
            <a:endParaRPr sz="2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960"/>
              <a:buFont typeface="Noto Symbol"/>
              <a:buChar char="◆"/>
            </a:pPr>
            <a:r>
              <a:rPr lang="en-US"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Can you give examples of topics that we might discuss in this course?</a:t>
            </a:r>
            <a:endParaRPr/>
          </a:p>
          <a:p>
            <a:pPr marL="342900" marR="0" lvl="0" indent="-21844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960"/>
              <a:buFont typeface="Noto Symbol"/>
              <a:buNone/>
            </a:pPr>
            <a:endParaRPr sz="2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960"/>
              <a:buFont typeface="Noto Symbol"/>
              <a:buChar char="◆"/>
            </a:pPr>
            <a:r>
              <a:rPr lang="en-US"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Why do you think it is important to study civics?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What is Civics?</a:t>
            </a:r>
            <a:r>
              <a:rPr lang="en-US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ymbol"/>
              <a:buChar char="◆"/>
            </a:pPr>
            <a:r>
              <a:rPr lang="en-US"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It is the study of: </a:t>
            </a:r>
            <a:endParaRPr/>
          </a:p>
          <a:p>
            <a:pPr marL="742950" lvl="1" indent="-285750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Char char="–"/>
            </a:pPr>
            <a:r>
              <a:rPr lang="en-US"/>
              <a:t>the rights and responsibilities of citizens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how public decisions are made 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issues that are important to the public</a:t>
            </a:r>
            <a:endParaRPr/>
          </a:p>
          <a:p>
            <a:pPr marL="342900" marR="0" lvl="0" indent="-21844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960"/>
              <a:buFont typeface="Noto Symbol"/>
              <a:buNone/>
            </a:pPr>
            <a:endParaRPr sz="2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rPr lang="en-US" sz="4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Why Study Civics?</a:t>
            </a:r>
            <a:r>
              <a:rPr lang="en-US"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sp>
        <p:nvSpPr>
          <p:cNvPr id="78" name="Shape 7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ymbol"/>
              <a:buChar char="◆"/>
            </a:pPr>
            <a:r>
              <a:rPr lang="en-US"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This course will provide you with some of the tools and skills you will need to be an </a:t>
            </a:r>
            <a:r>
              <a:rPr lang="en-US" sz="3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informed</a:t>
            </a:r>
            <a:r>
              <a:rPr lang="en-US"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en-US" sz="3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responsible</a:t>
            </a:r>
            <a:r>
              <a:rPr lang="en-US"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and </a:t>
            </a:r>
            <a:r>
              <a:rPr lang="en-US" sz="3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active citizen</a:t>
            </a:r>
            <a:r>
              <a:rPr lang="en-US"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. 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rPr lang="en-US" sz="4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Why are you here?</a:t>
            </a:r>
            <a:endParaRPr b="1"/>
          </a:p>
        </p:txBody>
      </p:sp>
      <p:sp>
        <p:nvSpPr>
          <p:cNvPr id="84" name="Shape 8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ymbol"/>
              <a:buChar char="◆"/>
            </a:pPr>
            <a:r>
              <a:rPr lang="en-US"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To find out how the government works and what processes it uses to make decisions that affect us all</a:t>
            </a:r>
            <a:endParaRPr/>
          </a:p>
          <a:p>
            <a:pPr marL="342900" marR="0" lvl="0" indent="-20066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ymbol"/>
              <a:buNone/>
            </a:pPr>
            <a:endParaRPr sz="32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ymbol"/>
              <a:buChar char="◆"/>
            </a:pPr>
            <a:r>
              <a:rPr lang="en-US"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To identify your personal beliefs and values on how we participate in society 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/>
              <a:t>Why are you here? continued</a:t>
            </a:r>
            <a:endParaRPr sz="4400" b="1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Shape 9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ymbol"/>
              <a:buChar char="◆"/>
            </a:pPr>
            <a:r>
              <a:rPr lang="en-US"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To practice basic citizenship skills 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Font typeface="Noto Symbol"/>
              <a:buNone/>
            </a:pPr>
            <a:endParaRPr sz="32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ymbol"/>
              <a:buChar char="◆"/>
            </a:pPr>
            <a:r>
              <a:rPr lang="en-US"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To examine the challenges of participating in communities in which people often hold differing values</a:t>
            </a:r>
            <a:endParaRPr/>
          </a:p>
          <a:p>
            <a:pPr marL="342900" marR="0" lvl="0" indent="-20066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ymbol"/>
              <a:buNone/>
            </a:pPr>
            <a:endParaRPr sz="32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ymbol"/>
              <a:buChar char="◆"/>
            </a:pPr>
            <a:r>
              <a:rPr lang="en-US"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To think critically about what active and responsible citizenship means to you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rPr lang="en-US" sz="4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What is a “citizen”?</a:t>
            </a:r>
            <a:endParaRPr/>
          </a:p>
        </p:txBody>
      </p:sp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8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ymbol"/>
              <a:buChar char="∙"/>
            </a:pPr>
            <a:r>
              <a:rPr lang="en-US"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 member of a nation/city/town who is entitled to its rights and privileges.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Font typeface="Noto Symbol"/>
              <a:buNone/>
            </a:pPr>
            <a:endParaRPr sz="32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ymbol"/>
              <a:buChar char="∙"/>
            </a:pPr>
            <a:r>
              <a:rPr lang="en-US"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With entitlement, however, come certain </a:t>
            </a:r>
            <a:r>
              <a:rPr lang="en-US" sz="3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responsibilities</a:t>
            </a:r>
            <a:r>
              <a:rPr lang="en-US"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. </a:t>
            </a:r>
            <a:endParaRPr sz="32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742950" marR="0" lvl="1" indent="-25019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ymbol"/>
              <a:buChar char="–"/>
            </a:pPr>
            <a:r>
              <a:rPr lang="en-US"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To be an informed citizen</a:t>
            </a:r>
            <a:endParaRPr/>
          </a:p>
          <a:p>
            <a:pPr marL="742950" marR="0" lvl="1" indent="-25019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ymbol"/>
              <a:buChar char="–"/>
            </a:pPr>
            <a:r>
              <a:rPr lang="en-US"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To be a responsible citizen </a:t>
            </a:r>
            <a:endParaRPr/>
          </a:p>
          <a:p>
            <a:pPr marL="742950" marR="0" lvl="1" indent="-25019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ymbol"/>
              <a:buChar char="–"/>
            </a:pPr>
            <a:r>
              <a:rPr lang="en-US"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To be an active citizen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rPr lang="en-US"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What are some topics we will discuss during this course?</a:t>
            </a:r>
            <a:endParaRPr/>
          </a:p>
        </p:txBody>
      </p:sp>
      <p:grpSp>
        <p:nvGrpSpPr>
          <p:cNvPr id="102" name="Shape 102"/>
          <p:cNvGrpSpPr/>
          <p:nvPr/>
        </p:nvGrpSpPr>
        <p:grpSpPr>
          <a:xfrm>
            <a:off x="228600" y="1524000"/>
            <a:ext cx="8763000" cy="5105400"/>
            <a:chOff x="228600" y="1524000"/>
            <a:chExt cx="8763000" cy="5105400"/>
          </a:xfrm>
        </p:grpSpPr>
        <p:sp>
          <p:nvSpPr>
            <p:cNvPr id="103" name="Shape 103"/>
            <p:cNvSpPr txBox="1"/>
            <p:nvPr/>
          </p:nvSpPr>
          <p:spPr>
            <a:xfrm>
              <a:off x="7162800" y="4849812"/>
              <a:ext cx="1828800" cy="177958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Font typeface="Verdana"/>
                <a:buNone/>
              </a:pPr>
              <a:r>
                <a:rPr lang="en-US" sz="1800" b="0" i="0" u="none" strike="noStrike" cap="non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rPr>
                <a:t>Discrimination and Equality</a:t>
              </a:r>
              <a:endParaRPr/>
            </a:p>
          </p:txBody>
        </p:sp>
        <p:sp>
          <p:nvSpPr>
            <p:cNvPr id="104" name="Shape 104"/>
            <p:cNvSpPr txBox="1"/>
            <p:nvPr/>
          </p:nvSpPr>
          <p:spPr>
            <a:xfrm>
              <a:off x="5334000" y="4849812"/>
              <a:ext cx="1828800" cy="177958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Font typeface="Verdana"/>
                <a:buNone/>
              </a:pPr>
              <a:r>
                <a:rPr lang="en-US" sz="2000" b="0" i="0" u="none" strike="noStrike" cap="non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rPr>
                <a:t>Decision Making</a:t>
              </a:r>
              <a:endParaRPr/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05" name="Shape 105"/>
            <p:cNvSpPr txBox="1"/>
            <p:nvPr/>
          </p:nvSpPr>
          <p:spPr>
            <a:xfrm>
              <a:off x="3429000" y="4849812"/>
              <a:ext cx="1905000" cy="177958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Font typeface="Verdana"/>
                <a:buNone/>
              </a:pPr>
              <a:r>
                <a:rPr lang="en-US" sz="2000" b="0" i="0" u="none" strike="noStrike" cap="non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rPr>
                <a:t>Issues affecting people’s human rights in the world</a:t>
              </a:r>
              <a:endParaRPr/>
            </a:p>
          </p:txBody>
        </p:sp>
        <p:sp>
          <p:nvSpPr>
            <p:cNvPr id="106" name="Shape 106"/>
            <p:cNvSpPr txBox="1"/>
            <p:nvPr/>
          </p:nvSpPr>
          <p:spPr>
            <a:xfrm>
              <a:off x="1752600" y="4849812"/>
              <a:ext cx="1676400" cy="177958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Font typeface="Verdana"/>
                <a:buNone/>
              </a:pPr>
              <a:r>
                <a:rPr lang="en-US" sz="2000" b="0" i="0" u="none" strike="noStrike" cap="non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rPr>
                <a:t>Types of Leadership</a:t>
              </a:r>
              <a:endParaRPr/>
            </a:p>
          </p:txBody>
        </p:sp>
        <p:sp>
          <p:nvSpPr>
            <p:cNvPr id="107" name="Shape 107"/>
            <p:cNvSpPr txBox="1"/>
            <p:nvPr/>
          </p:nvSpPr>
          <p:spPr>
            <a:xfrm>
              <a:off x="228600" y="4849812"/>
              <a:ext cx="1524000" cy="177958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Font typeface="Verdana"/>
                <a:buNone/>
              </a:pPr>
              <a:r>
                <a:rPr lang="en-US" sz="2000" b="0" i="0" u="none" strike="noStrike" cap="non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rPr>
                <a:t>United Nations</a:t>
              </a:r>
              <a:endParaRPr/>
            </a:p>
          </p:txBody>
        </p:sp>
        <p:sp>
          <p:nvSpPr>
            <p:cNvPr id="108" name="Shape 108"/>
            <p:cNvSpPr txBox="1"/>
            <p:nvPr/>
          </p:nvSpPr>
          <p:spPr>
            <a:xfrm>
              <a:off x="7162800" y="3186112"/>
              <a:ext cx="1828800" cy="1663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Font typeface="Verdana"/>
                <a:buNone/>
              </a:pPr>
              <a:r>
                <a:rPr lang="en-US" sz="2000" b="0" i="0" u="none" strike="noStrike" cap="non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rPr>
                <a:t>The Canadian Court System</a:t>
              </a:r>
              <a:endParaRPr/>
            </a:p>
          </p:txBody>
        </p:sp>
        <p:sp>
          <p:nvSpPr>
            <p:cNvPr id="109" name="Shape 109"/>
            <p:cNvSpPr txBox="1"/>
            <p:nvPr/>
          </p:nvSpPr>
          <p:spPr>
            <a:xfrm>
              <a:off x="5334000" y="3186112"/>
              <a:ext cx="1828800" cy="1663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Font typeface="Verdana"/>
                <a:buNone/>
              </a:pPr>
              <a:r>
                <a:rPr lang="en-US" sz="2000" b="0" i="0" u="none" strike="noStrike" cap="non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rPr>
                <a:t>Rules and Laws</a:t>
              </a:r>
              <a:endParaRPr/>
            </a:p>
          </p:txBody>
        </p:sp>
        <p:sp>
          <p:nvSpPr>
            <p:cNvPr id="110" name="Shape 110"/>
            <p:cNvSpPr txBox="1"/>
            <p:nvPr/>
          </p:nvSpPr>
          <p:spPr>
            <a:xfrm>
              <a:off x="3429000" y="3186112"/>
              <a:ext cx="1905000" cy="1663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Font typeface="Verdana"/>
                <a:buNone/>
              </a:pPr>
              <a:r>
                <a:rPr lang="en-US" sz="2000" b="0" i="0" u="none" strike="noStrike" cap="non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rPr>
                <a:t>International Government</a:t>
              </a:r>
              <a:endParaRPr/>
            </a:p>
          </p:txBody>
        </p:sp>
        <p:sp>
          <p:nvSpPr>
            <p:cNvPr id="111" name="Shape 111"/>
            <p:cNvSpPr txBox="1"/>
            <p:nvPr/>
          </p:nvSpPr>
          <p:spPr>
            <a:xfrm>
              <a:off x="1752600" y="3186112"/>
              <a:ext cx="1676400" cy="1663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Font typeface="Verdana"/>
                <a:buNone/>
              </a:pPr>
              <a:r>
                <a:rPr lang="en-US" sz="2000" b="0" i="0" u="none" strike="noStrike" cap="non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rPr>
                <a:t>Canadian Charter of Rights and Freedoms</a:t>
              </a:r>
              <a:endParaRPr/>
            </a:p>
          </p:txBody>
        </p:sp>
        <p:sp>
          <p:nvSpPr>
            <p:cNvPr id="112" name="Shape 112"/>
            <p:cNvSpPr txBox="1"/>
            <p:nvPr/>
          </p:nvSpPr>
          <p:spPr>
            <a:xfrm>
              <a:off x="228600" y="3186112"/>
              <a:ext cx="1524000" cy="1663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Font typeface="Verdana"/>
                <a:buNone/>
              </a:pPr>
              <a:r>
                <a:rPr lang="en-US" sz="2000" b="0" i="0" u="none" strike="noStrike" cap="non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rPr>
                <a:t>Political Parties</a:t>
              </a:r>
              <a:endParaRPr/>
            </a:p>
          </p:txBody>
        </p:sp>
        <p:sp>
          <p:nvSpPr>
            <p:cNvPr id="113" name="Shape 113"/>
            <p:cNvSpPr txBox="1"/>
            <p:nvPr/>
          </p:nvSpPr>
          <p:spPr>
            <a:xfrm>
              <a:off x="7162800" y="1524000"/>
              <a:ext cx="1828800" cy="166211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Font typeface="Verdana"/>
                <a:buNone/>
              </a:pPr>
              <a:r>
                <a:rPr lang="en-US" sz="2000" b="0" i="0" u="none" strike="noStrike" cap="non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rPr>
                <a:t>Democracy</a:t>
              </a:r>
              <a:endParaRPr/>
            </a:p>
          </p:txBody>
        </p:sp>
        <p:sp>
          <p:nvSpPr>
            <p:cNvPr id="114" name="Shape 114"/>
            <p:cNvSpPr txBox="1"/>
            <p:nvPr/>
          </p:nvSpPr>
          <p:spPr>
            <a:xfrm>
              <a:off x="5334000" y="1524000"/>
              <a:ext cx="1828800" cy="166211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Font typeface="Verdana"/>
                <a:buNone/>
              </a:pPr>
              <a:r>
                <a:rPr lang="en-US" sz="2000" b="0" i="0" u="none" strike="noStrike" cap="non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rPr>
                <a:t>Government</a:t>
              </a:r>
              <a:endParaRPr/>
            </a:p>
          </p:txBody>
        </p:sp>
        <p:sp>
          <p:nvSpPr>
            <p:cNvPr id="115" name="Shape 115"/>
            <p:cNvSpPr txBox="1"/>
            <p:nvPr/>
          </p:nvSpPr>
          <p:spPr>
            <a:xfrm>
              <a:off x="3429000" y="1524000"/>
              <a:ext cx="1905000" cy="166211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Font typeface="Verdana"/>
                <a:buNone/>
              </a:pPr>
              <a:r>
                <a:rPr lang="en-US" sz="1800" b="0" i="0" u="none" strike="noStrike" cap="non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rPr>
                <a:t>Multicultural</a:t>
              </a:r>
              <a:endParaRPr/>
            </a:p>
          </p:txBody>
        </p:sp>
        <p:sp>
          <p:nvSpPr>
            <p:cNvPr id="116" name="Shape 116"/>
            <p:cNvSpPr txBox="1"/>
            <p:nvPr/>
          </p:nvSpPr>
          <p:spPr>
            <a:xfrm>
              <a:off x="1752600" y="1524000"/>
              <a:ext cx="1676400" cy="166211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Font typeface="Verdana"/>
                <a:buNone/>
              </a:pPr>
              <a:r>
                <a:rPr lang="en-US" sz="2000" b="0" i="0" u="none" strike="noStrike" cap="non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rPr>
                <a:t>Human Rights Issues</a:t>
              </a:r>
              <a:endParaRPr/>
            </a:p>
          </p:txBody>
        </p:sp>
        <p:sp>
          <p:nvSpPr>
            <p:cNvPr id="117" name="Shape 117"/>
            <p:cNvSpPr txBox="1"/>
            <p:nvPr/>
          </p:nvSpPr>
          <p:spPr>
            <a:xfrm>
              <a:off x="228600" y="1524000"/>
              <a:ext cx="1524000" cy="166211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Font typeface="Verdana"/>
                <a:buNone/>
              </a:pPr>
              <a:r>
                <a:rPr lang="en-US" sz="2000" b="0" i="0" u="none" strike="noStrike" cap="non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rPr>
                <a:t>Global Conflicts</a:t>
              </a:r>
              <a:endParaRPr/>
            </a:p>
          </p:txBody>
        </p:sp>
        <p:cxnSp>
          <p:nvCxnSpPr>
            <p:cNvPr id="118" name="Shape 118"/>
            <p:cNvCxnSpPr/>
            <p:nvPr/>
          </p:nvCxnSpPr>
          <p:spPr>
            <a:xfrm>
              <a:off x="228600" y="1524000"/>
              <a:ext cx="8763000" cy="0"/>
            </a:xfrm>
            <a:prstGeom prst="straightConnector1">
              <a:avLst/>
            </a:prstGeom>
            <a:noFill/>
            <a:ln w="28575" cap="sq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</p:cxnSp>
        <p:cxnSp>
          <p:nvCxnSpPr>
            <p:cNvPr id="119" name="Shape 119"/>
            <p:cNvCxnSpPr/>
            <p:nvPr/>
          </p:nvCxnSpPr>
          <p:spPr>
            <a:xfrm>
              <a:off x="228600" y="3186112"/>
              <a:ext cx="8763000" cy="0"/>
            </a:xfrm>
            <a:prstGeom prst="straightConnector1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</p:cxnSp>
        <p:cxnSp>
          <p:nvCxnSpPr>
            <p:cNvPr id="120" name="Shape 120"/>
            <p:cNvCxnSpPr/>
            <p:nvPr/>
          </p:nvCxnSpPr>
          <p:spPr>
            <a:xfrm>
              <a:off x="228600" y="4849812"/>
              <a:ext cx="8763000" cy="0"/>
            </a:xfrm>
            <a:prstGeom prst="straightConnector1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</p:cxnSp>
        <p:cxnSp>
          <p:nvCxnSpPr>
            <p:cNvPr id="121" name="Shape 121"/>
            <p:cNvCxnSpPr/>
            <p:nvPr/>
          </p:nvCxnSpPr>
          <p:spPr>
            <a:xfrm>
              <a:off x="228600" y="6629400"/>
              <a:ext cx="8763000" cy="0"/>
            </a:xfrm>
            <a:prstGeom prst="straightConnector1">
              <a:avLst/>
            </a:prstGeom>
            <a:noFill/>
            <a:ln w="28575" cap="sq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</p:cxnSp>
        <p:cxnSp>
          <p:nvCxnSpPr>
            <p:cNvPr id="122" name="Shape 122"/>
            <p:cNvCxnSpPr/>
            <p:nvPr/>
          </p:nvCxnSpPr>
          <p:spPr>
            <a:xfrm>
              <a:off x="228600" y="1524000"/>
              <a:ext cx="0" cy="5105400"/>
            </a:xfrm>
            <a:prstGeom prst="straightConnector1">
              <a:avLst/>
            </a:prstGeom>
            <a:noFill/>
            <a:ln w="28575" cap="sq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</p:cxnSp>
        <p:cxnSp>
          <p:nvCxnSpPr>
            <p:cNvPr id="123" name="Shape 123"/>
            <p:cNvCxnSpPr/>
            <p:nvPr/>
          </p:nvCxnSpPr>
          <p:spPr>
            <a:xfrm>
              <a:off x="1752600" y="1524000"/>
              <a:ext cx="0" cy="5105400"/>
            </a:xfrm>
            <a:prstGeom prst="straightConnector1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</p:cxnSp>
        <p:cxnSp>
          <p:nvCxnSpPr>
            <p:cNvPr id="124" name="Shape 124"/>
            <p:cNvCxnSpPr/>
            <p:nvPr/>
          </p:nvCxnSpPr>
          <p:spPr>
            <a:xfrm>
              <a:off x="3429000" y="1524000"/>
              <a:ext cx="0" cy="5105400"/>
            </a:xfrm>
            <a:prstGeom prst="straightConnector1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</p:cxnSp>
        <p:cxnSp>
          <p:nvCxnSpPr>
            <p:cNvPr id="125" name="Shape 125"/>
            <p:cNvCxnSpPr/>
            <p:nvPr/>
          </p:nvCxnSpPr>
          <p:spPr>
            <a:xfrm>
              <a:off x="5334000" y="1524000"/>
              <a:ext cx="0" cy="5105400"/>
            </a:xfrm>
            <a:prstGeom prst="straightConnector1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</p:cxnSp>
        <p:cxnSp>
          <p:nvCxnSpPr>
            <p:cNvPr id="126" name="Shape 126"/>
            <p:cNvCxnSpPr/>
            <p:nvPr/>
          </p:nvCxnSpPr>
          <p:spPr>
            <a:xfrm>
              <a:off x="7162800" y="1524000"/>
              <a:ext cx="0" cy="5105400"/>
            </a:xfrm>
            <a:prstGeom prst="straightConnector1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</p:cxnSp>
        <p:cxnSp>
          <p:nvCxnSpPr>
            <p:cNvPr id="127" name="Shape 127"/>
            <p:cNvCxnSpPr/>
            <p:nvPr/>
          </p:nvCxnSpPr>
          <p:spPr>
            <a:xfrm>
              <a:off x="8991600" y="1524000"/>
              <a:ext cx="0" cy="5105400"/>
            </a:xfrm>
            <a:prstGeom prst="straightConnector1">
              <a:avLst/>
            </a:prstGeom>
            <a:noFill/>
            <a:ln w="28575" cap="sq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</p:cxn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rPr lang="en-US" sz="40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“Facts” on Youth and Canadian Government</a:t>
            </a:r>
            <a:endParaRPr/>
          </a:p>
        </p:txBody>
      </p:sp>
      <p:sp>
        <p:nvSpPr>
          <p:cNvPr id="133" name="Shape 13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ymbol"/>
              <a:buChar char="◆"/>
            </a:pPr>
            <a:r>
              <a:rPr lang="en-US"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Lack of knowledge about government/politics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Font typeface="Noto Symbol"/>
              <a:buNone/>
            </a:pPr>
            <a:endParaRPr sz="32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ymbol"/>
              <a:buChar char="◆"/>
            </a:pPr>
            <a:r>
              <a:rPr lang="en-US"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Lack of emotional connection to country’s leaders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Font typeface="Noto Symbol"/>
              <a:buNone/>
            </a:pPr>
            <a:endParaRPr sz="32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hlink"/>
              </a:buClr>
              <a:buSzPts val="2240"/>
              <a:buFont typeface="Noto Symbol"/>
              <a:buChar char="◆"/>
            </a:pPr>
            <a:r>
              <a:rPr lang="en-US"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Lack of desire to vote in federal elections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liff">
  <a:themeElements>
    <a:clrScheme name="Cliff">
      <a:dk1>
        <a:srgbClr val="EAEAEA"/>
      </a:dk1>
      <a:lt1>
        <a:srgbClr val="006666"/>
      </a:lt1>
      <a:dk2>
        <a:srgbClr val="FFFFCC"/>
      </a:dk2>
      <a:lt2>
        <a:srgbClr val="009999"/>
      </a:lt2>
      <a:accent1>
        <a:srgbClr val="339966"/>
      </a:accent1>
      <a:accent2>
        <a:srgbClr val="5E855B"/>
      </a:accent2>
      <a:accent3>
        <a:srgbClr val="006666"/>
      </a:accent3>
      <a:accent4>
        <a:srgbClr val="339966"/>
      </a:accent4>
      <a:accent5>
        <a:srgbClr val="5E855B"/>
      </a:accent5>
      <a:accent6>
        <a:srgbClr val="006666"/>
      </a:accent6>
      <a:hlink>
        <a:srgbClr val="EEC85E"/>
      </a:hlink>
      <a:folHlink>
        <a:srgbClr val="AA845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316</Words>
  <Application>Microsoft Office PowerPoint</Application>
  <PresentationFormat>On-screen Show (4:3)</PresentationFormat>
  <Paragraphs>57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Cliff</vt:lpstr>
      <vt:lpstr>Introduction to Civics Class</vt:lpstr>
      <vt:lpstr>What is Civics?</vt:lpstr>
      <vt:lpstr>What is Civics? </vt:lpstr>
      <vt:lpstr>Why Study Civics? </vt:lpstr>
      <vt:lpstr>Why are you here?</vt:lpstr>
      <vt:lpstr>Why are you here? continued</vt:lpstr>
      <vt:lpstr>What is a “citizen”?</vt:lpstr>
      <vt:lpstr>What are some topics we will discuss during this course?</vt:lpstr>
      <vt:lpstr>“Facts” on Youth and Canadian Government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Civics Class</dc:title>
  <dc:creator>Rodney Smilsky [Staff]</dc:creator>
  <cp:lastModifiedBy>R Smilsky</cp:lastModifiedBy>
  <cp:revision>2</cp:revision>
  <dcterms:modified xsi:type="dcterms:W3CDTF">2020-09-01T14:13:22Z</dcterms:modified>
</cp:coreProperties>
</file>