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152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382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49de3289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49de3289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77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49de3289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49de3289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962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49de3289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49de3289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58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9de328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9de3289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2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9de3289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9de3289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84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49de3289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49de3289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0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9de3289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49de3289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5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49de3289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49de3289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9de3289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9de3289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63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49de3289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49de3289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89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9de3289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9de3289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9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erypurpleperson.com/2010/04/making-reversible-ba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3569"/>
          <a:stretch/>
        </p:blipFill>
        <p:spPr>
          <a:xfrm>
            <a:off x="2269250" y="28175"/>
            <a:ext cx="4572651" cy="33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29608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Reversible Bag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Sewing Project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9: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 Following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 Instructions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2049025"/>
            <a:ext cx="3702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Following downloaded tutorial instructions and begin constructing the bag. 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225" y="-1"/>
            <a:ext cx="4631376" cy="47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10: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A and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742375"/>
            <a:ext cx="352140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At step 3 of the tutorial you should have a Set A and B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825" y="822425"/>
            <a:ext cx="4906527" cy="367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5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get to step 10 in the tutorial your final bag should be complete! DONE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b="13569"/>
          <a:stretch/>
        </p:blipFill>
        <p:spPr>
          <a:xfrm>
            <a:off x="3914050" y="1073600"/>
            <a:ext cx="4572651" cy="33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Pattern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612450"/>
            <a:ext cx="8520600" cy="29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 free pattern for this bag at the following link: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http://verypurpleperson.com/2010/04/making-reversible-bag/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Scroll to the bottom of the blog to download the pattern and instructions.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863" y="3741588"/>
            <a:ext cx="3286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Pattern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658750"/>
            <a:ext cx="8520600" cy="29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have 5 </a:t>
            </a:r>
            <a:br>
              <a:rPr lang="en"/>
            </a:br>
            <a:r>
              <a:rPr lang="en"/>
              <a:t>printed pattern pages.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Make sure you print</a:t>
            </a:r>
            <a:br>
              <a:rPr lang="en"/>
            </a:br>
            <a:r>
              <a:rPr lang="en"/>
              <a:t>the PDF files so the</a:t>
            </a:r>
            <a:br>
              <a:rPr lang="en"/>
            </a:br>
            <a:r>
              <a:rPr lang="en"/>
              <a:t>sample square</a:t>
            </a:r>
            <a:br>
              <a:rPr lang="en"/>
            </a:br>
            <a:r>
              <a:rPr lang="en"/>
              <a:t>measurement is correct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375" y="291700"/>
            <a:ext cx="6264632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Tape Pattern and Cut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630875"/>
            <a:ext cx="8520600" cy="29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Trim and align pattern pieces, then secure with tape.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Again, make certain your test square is 4” x 4”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Cut outside line around pattern piece.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029" y="0"/>
            <a:ext cx="20600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Denim Fabric 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644800"/>
            <a:ext cx="4441500" cy="29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your jeans are long enough</a:t>
            </a:r>
            <a:br>
              <a:rPr lang="en"/>
            </a:br>
            <a:r>
              <a:rPr lang="en"/>
              <a:t>to fit the pattern piece and make sure they are at least 9 inches wide.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Cut the jeans around the crotch area to prepare you fabric for cutting.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l="24387" r="14840"/>
          <a:stretch/>
        </p:blipFill>
        <p:spPr>
          <a:xfrm>
            <a:off x="4976225" y="0"/>
            <a:ext cx="41677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Denim Fabric -2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616925"/>
            <a:ext cx="4692300" cy="2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inside seam, cut and fold fabric at outside seam (seam with top stitching).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l="28460" r="22384"/>
          <a:stretch/>
        </p:blipFill>
        <p:spPr>
          <a:xfrm>
            <a:off x="5687125" y="82375"/>
            <a:ext cx="3316905" cy="506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Pattern on Fold and Cut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764375"/>
            <a:ext cx="5347500" cy="28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IMPORTANT: Make sure you place the pattern on the folder edge of the denim where the pattern piece reads, “place on fold”.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Pin or secure the pattern piece and cut.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THIS TWICE one for each leg.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l="35365" r="30081"/>
          <a:stretch/>
        </p:blipFill>
        <p:spPr>
          <a:xfrm>
            <a:off x="6462674" y="0"/>
            <a:ext cx="23696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7: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Dart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672675"/>
            <a:ext cx="4734300" cy="28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With chalk make the dart on the inside of both pieces, you should make 4 markings.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400" y="1170125"/>
            <a:ext cx="3793198" cy="284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8: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other fabric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575100"/>
            <a:ext cx="5054700" cy="29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upcycling a shirt cut out the shirt and place the pattern piece on the fold for both the front and back of the shirt.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Make sure you mark the darts as well.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800" y="1170125"/>
            <a:ext cx="3472799" cy="26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301</Words>
  <Application>Microsoft Office PowerPoint</Application>
  <PresentationFormat>On-screen Show (16:9)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Reversible Bag  Sewing Project</vt:lpstr>
      <vt:lpstr>Step 1:  Download Pattern</vt:lpstr>
      <vt:lpstr>Step 2: Print Pattern</vt:lpstr>
      <vt:lpstr>Step 3: Tape Pattern and Cut</vt:lpstr>
      <vt:lpstr>Step 4: Prepare Denim Fabric </vt:lpstr>
      <vt:lpstr>Step 5: Prepare Denim Fabric -2</vt:lpstr>
      <vt:lpstr>Step 6: Place Pattern on Fold and Cut </vt:lpstr>
      <vt:lpstr>Step 7: Mark Dart</vt:lpstr>
      <vt:lpstr>Step 8: Cut other fabric</vt:lpstr>
      <vt:lpstr>Step 9: Begin Following  Tutorial Instructions </vt:lpstr>
      <vt:lpstr>Step 10:  Set A and B </vt:lpstr>
      <vt:lpstr>Final Product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Reversible Bag  Sewing Project</dc:title>
  <dc:creator>HP-1</dc:creator>
  <cp:lastModifiedBy>cce</cp:lastModifiedBy>
  <cp:revision>1</cp:revision>
  <dcterms:modified xsi:type="dcterms:W3CDTF">2019-04-24T17:23:56Z</dcterms:modified>
</cp:coreProperties>
</file>